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F08"/>
    <a:srgbClr val="FF3300"/>
    <a:srgbClr val="FF3209"/>
    <a:srgbClr val="FFFFCC"/>
    <a:srgbClr val="99CCFF"/>
    <a:srgbClr val="FFCC66"/>
    <a:srgbClr val="FF4925"/>
    <a:srgbClr val="FF8C19"/>
    <a:srgbClr val="FFA347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67" y="-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26" Type="http://schemas.openxmlformats.org/officeDocument/2006/relationships/image" Target="../media/image26.jpg"/><Relationship Id="rId3" Type="http://schemas.openxmlformats.org/officeDocument/2006/relationships/image" Target="../media/image3.jpg"/><Relationship Id="rId21" Type="http://schemas.openxmlformats.org/officeDocument/2006/relationships/image" Target="../media/image21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2" Type="http://schemas.openxmlformats.org/officeDocument/2006/relationships/image" Target="../media/image2.jpg"/><Relationship Id="rId16" Type="http://schemas.openxmlformats.org/officeDocument/2006/relationships/image" Target="../media/image16.jpeg"/><Relationship Id="rId20" Type="http://schemas.openxmlformats.org/officeDocument/2006/relationships/image" Target="../media/image20.jpg"/><Relationship Id="rId1" Type="http://schemas.openxmlformats.org/officeDocument/2006/relationships/image" Target="../media/image1.png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24" Type="http://schemas.openxmlformats.org/officeDocument/2006/relationships/image" Target="../media/image24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23" Type="http://schemas.openxmlformats.org/officeDocument/2006/relationships/image" Target="../media/image23.pn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png"/><Relationship Id="rId27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26" Type="http://schemas.openxmlformats.org/officeDocument/2006/relationships/image" Target="../media/image26.jpg"/><Relationship Id="rId3" Type="http://schemas.openxmlformats.org/officeDocument/2006/relationships/image" Target="../media/image3.jpg"/><Relationship Id="rId21" Type="http://schemas.openxmlformats.org/officeDocument/2006/relationships/image" Target="../media/image21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2" Type="http://schemas.openxmlformats.org/officeDocument/2006/relationships/image" Target="../media/image2.jpg"/><Relationship Id="rId16" Type="http://schemas.openxmlformats.org/officeDocument/2006/relationships/image" Target="../media/image16.jpeg"/><Relationship Id="rId20" Type="http://schemas.openxmlformats.org/officeDocument/2006/relationships/image" Target="../media/image20.jpg"/><Relationship Id="rId1" Type="http://schemas.openxmlformats.org/officeDocument/2006/relationships/image" Target="../media/image1.png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24" Type="http://schemas.openxmlformats.org/officeDocument/2006/relationships/image" Target="../media/image24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23" Type="http://schemas.openxmlformats.org/officeDocument/2006/relationships/image" Target="../media/image23.pn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png"/><Relationship Id="rId27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A19C1-8539-450C-94AC-C369B9D7228F}" type="doc">
      <dgm:prSet loTypeId="urn:microsoft.com/office/officeart/2005/8/layout/pictureOrgChart+Icon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AF53FC-BB83-4EAB-AD0E-5C824E9FC4A7}">
      <dgm:prSet phldrT="[Text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Paul Fletcher</a:t>
          </a:r>
        </a:p>
        <a:p>
          <a:r>
            <a:rPr lang="en-US" sz="700" b="0" dirty="0"/>
            <a:t>Chief Executive Officer</a:t>
          </a:r>
        </a:p>
      </dgm:t>
    </dgm:pt>
    <dgm:pt modelId="{46ECF17F-86C3-41BD-BD7F-DD799C4B8C6F}" type="parTrans" cxnId="{22F69B62-8704-48F4-82F9-774A42D8900B}">
      <dgm:prSet/>
      <dgm:spPr/>
      <dgm:t>
        <a:bodyPr/>
        <a:lstStyle/>
        <a:p>
          <a:endParaRPr lang="en-US"/>
        </a:p>
      </dgm:t>
    </dgm:pt>
    <dgm:pt modelId="{283DB464-2B00-4A18-8037-2C269753ED9B}" type="sibTrans" cxnId="{22F69B62-8704-48F4-82F9-774A42D8900B}">
      <dgm:prSet/>
      <dgm:spPr/>
      <dgm:t>
        <a:bodyPr/>
        <a:lstStyle/>
        <a:p>
          <a:endParaRPr lang="en-US"/>
        </a:p>
      </dgm:t>
    </dgm:pt>
    <dgm:pt modelId="{DE0519F1-E640-4A75-AA84-6EB334D84293}" type="asst">
      <dgm:prSet phldrT="[Text]" custT="1"/>
      <dgm:spPr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Derek Grossenbacher</a:t>
          </a:r>
        </a:p>
        <a:p>
          <a:r>
            <a:rPr lang="en-US" sz="700" dirty="0"/>
            <a:t>Executive Office Manager</a:t>
          </a:r>
        </a:p>
      </dgm:t>
    </dgm:pt>
    <dgm:pt modelId="{F77E3723-51D7-406C-84C8-5FA3025491A0}" type="parTrans" cxnId="{CA631DEC-83E9-4C34-A4BB-B63AB33FC5B7}">
      <dgm:prSet/>
      <dgm:spPr/>
      <dgm:t>
        <a:bodyPr/>
        <a:lstStyle/>
        <a:p>
          <a:endParaRPr lang="en-US"/>
        </a:p>
      </dgm:t>
    </dgm:pt>
    <dgm:pt modelId="{8979953E-9ED8-4D66-AF9B-DFF90451C633}" type="sibTrans" cxnId="{CA631DEC-83E9-4C34-A4BB-B63AB33FC5B7}">
      <dgm:prSet/>
      <dgm:spPr/>
      <dgm:t>
        <a:bodyPr/>
        <a:lstStyle/>
        <a:p>
          <a:endParaRPr lang="en-US"/>
        </a:p>
      </dgm:t>
    </dgm:pt>
    <dgm:pt modelId="{99E0B115-FC37-4732-A8A3-C5AC47BE2770}">
      <dgm:prSet phldrT="[Text]" custT="1"/>
      <dgm:spPr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Diane Cook</a:t>
          </a:r>
        </a:p>
        <a:p>
          <a:r>
            <a:rPr lang="en-US" sz="700" dirty="0"/>
            <a:t>Chief Operations Officer*</a:t>
          </a:r>
        </a:p>
      </dgm:t>
    </dgm:pt>
    <dgm:pt modelId="{ECD80984-F6A9-4BB9-B635-4C62FCBE10D4}" type="parTrans" cxnId="{D3A42BC7-B78B-47AB-BDD9-04D7B2596A01}">
      <dgm:prSet/>
      <dgm:spPr/>
      <dgm:t>
        <a:bodyPr/>
        <a:lstStyle/>
        <a:p>
          <a:endParaRPr lang="en-US"/>
        </a:p>
      </dgm:t>
    </dgm:pt>
    <dgm:pt modelId="{48360B64-2835-42B8-8C0D-B1B7D1058F90}" type="sibTrans" cxnId="{D3A42BC7-B78B-47AB-BDD9-04D7B2596A01}">
      <dgm:prSet/>
      <dgm:spPr/>
      <dgm:t>
        <a:bodyPr/>
        <a:lstStyle/>
        <a:p>
          <a:endParaRPr lang="en-US"/>
        </a:p>
      </dgm:t>
    </dgm:pt>
    <dgm:pt modelId="{32E57243-5FE3-43FF-86DB-6ED289E7B67A}">
      <dgm:prSet phldrT="[Text]" custT="1"/>
      <dgm:spPr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Eric Stanfield</a:t>
          </a:r>
        </a:p>
        <a:p>
          <a:r>
            <a:rPr lang="en-US" sz="700" dirty="0"/>
            <a:t>Chief Information Officer</a:t>
          </a:r>
        </a:p>
      </dgm:t>
    </dgm:pt>
    <dgm:pt modelId="{65549EC0-35D0-48B1-B5A3-FC19C64FDC2B}" type="parTrans" cxnId="{9E045BEC-4E9C-4F89-9C00-704B22F38FDE}">
      <dgm:prSet/>
      <dgm:spPr/>
      <dgm:t>
        <a:bodyPr/>
        <a:lstStyle/>
        <a:p>
          <a:endParaRPr lang="en-US"/>
        </a:p>
      </dgm:t>
    </dgm:pt>
    <dgm:pt modelId="{A573C756-9BE7-437D-A243-CDACB1FA7CAF}" type="sibTrans" cxnId="{9E045BEC-4E9C-4F89-9C00-704B22F38FDE}">
      <dgm:prSet/>
      <dgm:spPr/>
      <dgm:t>
        <a:bodyPr/>
        <a:lstStyle/>
        <a:p>
          <a:endParaRPr lang="en-US"/>
        </a:p>
      </dgm:t>
    </dgm:pt>
    <dgm:pt modelId="{92E78D98-5FD9-44B9-BEE6-8069F7050286}">
      <dgm:prSet phldrT="[Text]" custT="1"/>
      <dgm:spPr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Kelly Moreno</a:t>
          </a:r>
        </a:p>
        <a:p>
          <a:r>
            <a:rPr lang="en-US" sz="700" dirty="0"/>
            <a:t>Chief Solutions Officer</a:t>
          </a:r>
          <a:r>
            <a:rPr lang="en-US" sz="600" dirty="0"/>
            <a:t>	</a:t>
          </a:r>
        </a:p>
      </dgm:t>
    </dgm:pt>
    <dgm:pt modelId="{AD1D8764-7BB2-4335-BAF9-54D072FAC915}" type="parTrans" cxnId="{B95A69D2-2D0C-43CC-8D28-6BF5E3D1FC34}">
      <dgm:prSet/>
      <dgm:spPr/>
      <dgm:t>
        <a:bodyPr/>
        <a:lstStyle/>
        <a:p>
          <a:endParaRPr lang="en-US"/>
        </a:p>
      </dgm:t>
    </dgm:pt>
    <dgm:pt modelId="{297A1A08-0BB0-465C-94AE-8827EC16A432}" type="sibTrans" cxnId="{B95A69D2-2D0C-43CC-8D28-6BF5E3D1FC34}">
      <dgm:prSet/>
      <dgm:spPr/>
      <dgm:t>
        <a:bodyPr/>
        <a:lstStyle/>
        <a:p>
          <a:endParaRPr lang="en-US"/>
        </a:p>
      </dgm:t>
    </dgm:pt>
    <dgm:pt modelId="{26A50B3A-FB82-44AE-A90C-5600F478C075}" type="asst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Meranda Stanley</a:t>
          </a:r>
        </a:p>
        <a:p>
          <a:r>
            <a:rPr lang="en-US" sz="700" dirty="0"/>
            <a:t>Executive Administrative Assistant</a:t>
          </a:r>
        </a:p>
      </dgm:t>
    </dgm:pt>
    <dgm:pt modelId="{EC6E997F-DB94-4EC5-84CB-CAAAA6637FFA}" type="parTrans" cxnId="{0605C0B9-D701-4BF4-8F39-01A2B79B33C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C683CA2-9063-4C61-B12C-4A195CB9C21E}" type="sibTrans" cxnId="{0605C0B9-D701-4BF4-8F39-01A2B79B33CA}">
      <dgm:prSet/>
      <dgm:spPr/>
      <dgm:t>
        <a:bodyPr/>
        <a:lstStyle/>
        <a:p>
          <a:endParaRPr lang="en-US"/>
        </a:p>
      </dgm:t>
    </dgm:pt>
    <dgm:pt modelId="{8DC7EB08-7CF8-4180-A537-5EB539A3AA2A}">
      <dgm:prSet custT="1"/>
      <dgm:spPr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Vacant</a:t>
          </a:r>
        </a:p>
        <a:p>
          <a:r>
            <a:rPr lang="en-US" sz="700" dirty="0"/>
            <a:t>Chief Financial Officer</a:t>
          </a:r>
        </a:p>
      </dgm:t>
    </dgm:pt>
    <dgm:pt modelId="{CD135519-D5EC-4C1A-988D-1A077D0EC8E7}" type="parTrans" cxnId="{E6402C42-3A63-4630-B316-9E425BA8FC7A}">
      <dgm:prSet/>
      <dgm:spPr/>
      <dgm:t>
        <a:bodyPr/>
        <a:lstStyle/>
        <a:p>
          <a:endParaRPr lang="en-US"/>
        </a:p>
      </dgm:t>
    </dgm:pt>
    <dgm:pt modelId="{6359E338-5A0E-4278-9EBA-8E57A07752A7}" type="sibTrans" cxnId="{E6402C42-3A63-4630-B316-9E425BA8FC7A}">
      <dgm:prSet/>
      <dgm:spPr/>
      <dgm:t>
        <a:bodyPr/>
        <a:lstStyle/>
        <a:p>
          <a:endParaRPr lang="en-US"/>
        </a:p>
      </dgm:t>
    </dgm:pt>
    <dgm:pt modelId="{A80A5E71-B5B8-41EF-A8ED-EEF012E2303D}">
      <dgm:prSet custT="1"/>
      <dgm:spPr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Sarah Ruddy</a:t>
          </a:r>
        </a:p>
        <a:p>
          <a:r>
            <a:rPr lang="en-US" sz="700" dirty="0"/>
            <a:t>Chief Business Development Officer</a:t>
          </a:r>
        </a:p>
      </dgm:t>
    </dgm:pt>
    <dgm:pt modelId="{95FE344A-F67C-49B6-817F-ADBFA6E23FA1}" type="parTrans" cxnId="{DA05DA1D-DB09-456B-89CE-F1EC8D1ED99D}">
      <dgm:prSet/>
      <dgm:spPr/>
      <dgm:t>
        <a:bodyPr/>
        <a:lstStyle/>
        <a:p>
          <a:endParaRPr lang="en-US"/>
        </a:p>
      </dgm:t>
    </dgm:pt>
    <dgm:pt modelId="{8B7CE46D-0057-473F-AC32-866BF01C0579}" type="sibTrans" cxnId="{DA05DA1D-DB09-456B-89CE-F1EC8D1ED99D}">
      <dgm:prSet/>
      <dgm:spPr/>
      <dgm:t>
        <a:bodyPr/>
        <a:lstStyle/>
        <a:p>
          <a:endParaRPr lang="en-US"/>
        </a:p>
      </dgm:t>
    </dgm:pt>
    <dgm:pt modelId="{AF07BA78-299A-4144-BD40-1E44EA3FD3AE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Berenice Lopez</a:t>
          </a:r>
        </a:p>
        <a:p>
          <a:r>
            <a:rPr lang="en-US" sz="700" dirty="0"/>
            <a:t>Communications Coordinator</a:t>
          </a:r>
        </a:p>
      </dgm:t>
    </dgm:pt>
    <dgm:pt modelId="{9EF81D33-5F89-4417-9B8D-D0AB780DF625}" type="parTrans" cxnId="{F0C0C7FC-A3C5-4BA9-8F31-5F0EE234198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220790F-3714-4E15-BB3F-542E026DAA37}" type="sibTrans" cxnId="{F0C0C7FC-A3C5-4BA9-8F31-5F0EE2341989}">
      <dgm:prSet/>
      <dgm:spPr/>
      <dgm:t>
        <a:bodyPr/>
        <a:lstStyle/>
        <a:p>
          <a:endParaRPr lang="en-US"/>
        </a:p>
      </dgm:t>
    </dgm:pt>
    <dgm:pt modelId="{8ECB5ADB-9750-4AE2-AE62-04C499C8C113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Amanda Bailey</a:t>
          </a:r>
        </a:p>
        <a:p>
          <a:r>
            <a:rPr lang="en-US" sz="700" dirty="0"/>
            <a:t>Career Coach</a:t>
          </a:r>
        </a:p>
      </dgm:t>
    </dgm:pt>
    <dgm:pt modelId="{4961F908-18D7-452F-A91A-F14C436E3995}" type="parTrans" cxnId="{22F7CC58-DD59-4755-B1ED-47DBECC68AC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C86F16AC-3EFB-43FE-A6E0-96CC0B2E9C9C}" type="sibTrans" cxnId="{22F7CC58-DD59-4755-B1ED-47DBECC68ACF}">
      <dgm:prSet/>
      <dgm:spPr/>
      <dgm:t>
        <a:bodyPr/>
        <a:lstStyle/>
        <a:p>
          <a:endParaRPr lang="en-US"/>
        </a:p>
      </dgm:t>
    </dgm:pt>
    <dgm:pt modelId="{D45AA287-DBBA-414A-940F-530D00790DB7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Laura Richter</a:t>
          </a:r>
        </a:p>
        <a:p>
          <a:r>
            <a:rPr lang="en-US" sz="700" dirty="0"/>
            <a:t>Career Coach</a:t>
          </a:r>
        </a:p>
      </dgm:t>
    </dgm:pt>
    <dgm:pt modelId="{FCE690BB-81A9-451A-A840-1F02A1FE359B}" type="parTrans" cxnId="{E694C91C-DFD1-4254-AC2A-14298201B68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84CEB03-1012-4500-9C68-700BB6B7D96D}" type="sibTrans" cxnId="{E694C91C-DFD1-4254-AC2A-14298201B682}">
      <dgm:prSet/>
      <dgm:spPr/>
      <dgm:t>
        <a:bodyPr/>
        <a:lstStyle/>
        <a:p>
          <a:endParaRPr lang="en-US"/>
        </a:p>
      </dgm:t>
    </dgm:pt>
    <dgm:pt modelId="{E60D88FB-54E2-4748-80DA-45FE8161687A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Lori Forman</a:t>
          </a:r>
        </a:p>
        <a:p>
          <a:r>
            <a:rPr lang="en-US" sz="700" dirty="0"/>
            <a:t>Controller</a:t>
          </a:r>
        </a:p>
      </dgm:t>
    </dgm:pt>
    <dgm:pt modelId="{8ECD2C8F-7EDF-485F-96CF-8DA126508BAF}" type="parTrans" cxnId="{E3BF3645-1E35-4139-9422-4A612FB2F09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4C888C2-46E2-408D-9176-8891EFF28994}" type="sibTrans" cxnId="{E3BF3645-1E35-4139-9422-4A612FB2F09E}">
      <dgm:prSet/>
      <dgm:spPr/>
      <dgm:t>
        <a:bodyPr/>
        <a:lstStyle/>
        <a:p>
          <a:endParaRPr lang="en-US"/>
        </a:p>
      </dgm:t>
    </dgm:pt>
    <dgm:pt modelId="{DC536AFC-2075-4E44-98A9-2BB4CE2EC7B4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Dolores Reyes</a:t>
          </a:r>
        </a:p>
        <a:p>
          <a:r>
            <a:rPr lang="en-US" sz="700" dirty="0"/>
            <a:t>Accounting Specialist / Accounts Payable</a:t>
          </a:r>
        </a:p>
      </dgm:t>
    </dgm:pt>
    <dgm:pt modelId="{C70D94D5-DD69-4960-AC35-B10BAD598843}" type="parTrans" cxnId="{29B5D610-0478-412A-AB81-DE7F85D9F9C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317FBE5-E3E2-4D08-9EE2-DAE111046B64}" type="sibTrans" cxnId="{29B5D610-0478-412A-AB81-DE7F85D9F9C5}">
      <dgm:prSet/>
      <dgm:spPr/>
      <dgm:t>
        <a:bodyPr/>
        <a:lstStyle/>
        <a:p>
          <a:endParaRPr lang="en-US"/>
        </a:p>
      </dgm:t>
    </dgm:pt>
    <dgm:pt modelId="{99AD2C7E-424D-4D13-A14A-E596475AC2ED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Christie Gonzales</a:t>
          </a:r>
        </a:p>
        <a:p>
          <a:r>
            <a:rPr lang="en-US" sz="700" dirty="0"/>
            <a:t>Accounting Analyst / Accounts Receivable</a:t>
          </a:r>
        </a:p>
      </dgm:t>
    </dgm:pt>
    <dgm:pt modelId="{D4A7948B-C343-4A3F-971F-E68C7C546FFD}" type="parTrans" cxnId="{843662A3-42BE-408E-93E3-34473CB03BB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E8182A5-3057-460E-AF1C-3E772C57B851}" type="sibTrans" cxnId="{843662A3-42BE-408E-93E3-34473CB03BB1}">
      <dgm:prSet/>
      <dgm:spPr/>
      <dgm:t>
        <a:bodyPr/>
        <a:lstStyle/>
        <a:p>
          <a:endParaRPr lang="en-US"/>
        </a:p>
      </dgm:t>
    </dgm:pt>
    <dgm:pt modelId="{54CD37A2-C984-42BF-90B7-61951FB4B636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Eugene Ratliff</a:t>
          </a:r>
        </a:p>
        <a:p>
          <a:r>
            <a:rPr lang="en-US" sz="700" b="0" dirty="0"/>
            <a:t>Director of Business Analytics</a:t>
          </a:r>
        </a:p>
      </dgm:t>
    </dgm:pt>
    <dgm:pt modelId="{91DE7B50-57A5-410F-BC41-BE1D0025B91E}" type="parTrans" cxnId="{F1776384-2692-44E5-924A-FED9F7D21F41}">
      <dgm:prSet/>
      <dgm:spPr/>
      <dgm:t>
        <a:bodyPr/>
        <a:lstStyle/>
        <a:p>
          <a:endParaRPr lang="en-US"/>
        </a:p>
      </dgm:t>
    </dgm:pt>
    <dgm:pt modelId="{8EA3FD03-2203-4EAF-B67E-BA20255AE054}" type="sibTrans" cxnId="{F1776384-2692-44E5-924A-FED9F7D21F41}">
      <dgm:prSet/>
      <dgm:spPr/>
      <dgm:t>
        <a:bodyPr/>
        <a:lstStyle/>
        <a:p>
          <a:endParaRPr lang="en-US"/>
        </a:p>
      </dgm:t>
    </dgm:pt>
    <dgm:pt modelId="{50EEC91D-4CC4-4D38-B0A7-82746F2523A8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Chris Myers</a:t>
          </a:r>
        </a:p>
        <a:p>
          <a:r>
            <a:rPr lang="en-US" sz="700" dirty="0"/>
            <a:t>Director of Federal Contracts</a:t>
          </a:r>
        </a:p>
      </dgm:t>
    </dgm:pt>
    <dgm:pt modelId="{6B868F98-2561-4968-8BEE-6FD78C313817}" type="parTrans" cxnId="{84256D31-BC83-4BC3-AE01-94E1B36DDF7A}">
      <dgm:prSet/>
      <dgm:spPr/>
      <dgm:t>
        <a:bodyPr/>
        <a:lstStyle/>
        <a:p>
          <a:endParaRPr lang="en-US"/>
        </a:p>
      </dgm:t>
    </dgm:pt>
    <dgm:pt modelId="{354D478B-6D85-4A1F-9559-6D018C9A3F7C}" type="sibTrans" cxnId="{84256D31-BC83-4BC3-AE01-94E1B36DDF7A}">
      <dgm:prSet/>
      <dgm:spPr/>
      <dgm:t>
        <a:bodyPr/>
        <a:lstStyle/>
        <a:p>
          <a:endParaRPr lang="en-US"/>
        </a:p>
      </dgm:t>
    </dgm:pt>
    <dgm:pt modelId="{F2D17F03-52DF-49D2-8184-FFA0396EBFBA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Linda Williamson</a:t>
          </a:r>
        </a:p>
        <a:p>
          <a:r>
            <a:rPr lang="en-US" sz="700" dirty="0"/>
            <a:t>Director of Contracts</a:t>
          </a:r>
        </a:p>
      </dgm:t>
    </dgm:pt>
    <dgm:pt modelId="{1015B2B3-EDF2-4C8C-828B-328FD8AA4CCF}" type="parTrans" cxnId="{F45D65EB-843D-4564-AD49-B6AE649C6CC0}">
      <dgm:prSet/>
      <dgm:spPr/>
      <dgm:t>
        <a:bodyPr/>
        <a:lstStyle/>
        <a:p>
          <a:endParaRPr lang="en-US"/>
        </a:p>
      </dgm:t>
    </dgm:pt>
    <dgm:pt modelId="{38737C50-6D53-42ED-92FA-96B3D8A8D8E0}" type="sibTrans" cxnId="{F45D65EB-843D-4564-AD49-B6AE649C6CC0}">
      <dgm:prSet/>
      <dgm:spPr/>
      <dgm:t>
        <a:bodyPr/>
        <a:lstStyle/>
        <a:p>
          <a:endParaRPr lang="en-US"/>
        </a:p>
      </dgm:t>
    </dgm:pt>
    <dgm:pt modelId="{9D9FAE82-B513-4E6A-99CF-B2C03180CE4A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Nellie Reyes</a:t>
          </a:r>
        </a:p>
        <a:p>
          <a:r>
            <a:rPr lang="en-US" sz="700" dirty="0"/>
            <a:t>Director of Procurement</a:t>
          </a:r>
        </a:p>
      </dgm:t>
    </dgm:pt>
    <dgm:pt modelId="{1085CAF3-6A9E-4548-A349-D898E09B0279}" type="parTrans" cxnId="{8CB50396-AF97-4E11-A223-7A8AC74168A0}">
      <dgm:prSet/>
      <dgm:spPr/>
      <dgm:t>
        <a:bodyPr/>
        <a:lstStyle/>
        <a:p>
          <a:endParaRPr lang="en-US"/>
        </a:p>
      </dgm:t>
    </dgm:pt>
    <dgm:pt modelId="{B1A06D24-906D-4CDA-84B6-EA7E5B06741C}" type="sibTrans" cxnId="{8CB50396-AF97-4E11-A223-7A8AC74168A0}">
      <dgm:prSet/>
      <dgm:spPr/>
      <dgm:t>
        <a:bodyPr/>
        <a:lstStyle/>
        <a:p>
          <a:endParaRPr lang="en-US"/>
        </a:p>
      </dgm:t>
    </dgm:pt>
    <dgm:pt modelId="{F9D7783C-8083-40A1-925D-6FA8BAB7101D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Michael Sartain</a:t>
          </a:r>
        </a:p>
        <a:p>
          <a:r>
            <a:rPr lang="en-US" sz="700" dirty="0"/>
            <a:t>Network Security Administrator</a:t>
          </a:r>
        </a:p>
      </dgm:t>
    </dgm:pt>
    <dgm:pt modelId="{5E4A504C-E36E-4CB3-B3B3-4B3D51F5DD48}" type="parTrans" cxnId="{B7C803B3-9544-4131-8A9F-3C00B5B02DB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C4E21739-64C9-4DDE-B60B-2148D8A98FCF}" type="sibTrans" cxnId="{B7C803B3-9544-4131-8A9F-3C00B5B02DB8}">
      <dgm:prSet/>
      <dgm:spPr/>
      <dgm:t>
        <a:bodyPr/>
        <a:lstStyle/>
        <a:p>
          <a:endParaRPr lang="en-US"/>
        </a:p>
      </dgm:t>
    </dgm:pt>
    <dgm:pt modelId="{36A01E78-5002-41FD-80B3-3D4992CFD636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Joe Veth</a:t>
          </a:r>
        </a:p>
        <a:p>
          <a:r>
            <a:rPr lang="en-US" sz="700" dirty="0"/>
            <a:t>IT/Cybersecurity</a:t>
          </a:r>
        </a:p>
      </dgm:t>
    </dgm:pt>
    <dgm:pt modelId="{EEFD5396-5760-43CF-AC41-2DB46CF966BC}" type="parTrans" cxnId="{DDC83CE9-E861-48F6-8D9B-F316211F5EF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929B682-B895-4DB0-A021-840A501F7024}" type="sibTrans" cxnId="{DDC83CE9-E861-48F6-8D9B-F316211F5EF4}">
      <dgm:prSet/>
      <dgm:spPr/>
      <dgm:t>
        <a:bodyPr/>
        <a:lstStyle/>
        <a:p>
          <a:endParaRPr lang="en-US"/>
        </a:p>
      </dgm:t>
    </dgm:pt>
    <dgm:pt modelId="{7EA5AFF9-B13C-47FE-A527-BBFF09971A52}">
      <dgm:prSet custT="1"/>
      <dgm:spPr>
        <a:noFill/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Anna Antholzner</a:t>
          </a:r>
        </a:p>
        <a:p>
          <a:r>
            <a:rPr lang="en-US" sz="700" dirty="0"/>
            <a:t>Business Innovation Project Manager</a:t>
          </a:r>
        </a:p>
      </dgm:t>
    </dgm:pt>
    <dgm:pt modelId="{16B82045-82F4-489A-B261-20CE99B7E6C3}" type="parTrans" cxnId="{9798D7A6-2FAE-43CD-9CEF-C8DCB7333256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0F894E8-4864-444B-BE2F-630C8B66A71A}" type="sibTrans" cxnId="{9798D7A6-2FAE-43CD-9CEF-C8DCB7333256}">
      <dgm:prSet/>
      <dgm:spPr/>
      <dgm:t>
        <a:bodyPr/>
        <a:lstStyle/>
        <a:p>
          <a:endParaRPr lang="en-US"/>
        </a:p>
      </dgm:t>
    </dgm:pt>
    <dgm:pt modelId="{EBB57ECC-951F-42D4-9189-74370993C729}">
      <dgm:prSet custT="1"/>
      <dgm:spPr>
        <a:noFill/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Daniel Medlock</a:t>
          </a:r>
        </a:p>
        <a:p>
          <a:r>
            <a:rPr lang="en-US" sz="700" dirty="0"/>
            <a:t>Contract Operations Improvement Specialist</a:t>
          </a:r>
        </a:p>
      </dgm:t>
    </dgm:pt>
    <dgm:pt modelId="{9E2A460F-DEC5-4220-BB2C-497353507BEA}" type="parTrans" cxnId="{8484DF86-C34D-45EA-97D8-5EB3813EFF0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F062C38-ECF7-4474-8FA3-6BAD800E7F68}" type="sibTrans" cxnId="{8484DF86-C34D-45EA-97D8-5EB3813EFF0E}">
      <dgm:prSet/>
      <dgm:spPr/>
      <dgm:t>
        <a:bodyPr/>
        <a:lstStyle/>
        <a:p>
          <a:endParaRPr lang="en-US"/>
        </a:p>
      </dgm:t>
    </dgm:pt>
    <dgm:pt modelId="{AC0F25F5-614B-4E92-BFEB-CE394E2851AB}">
      <dgm:prSet custT="1"/>
      <dgm:spPr>
        <a:noFill/>
        <a:ln>
          <a:solidFill>
            <a:schemeClr val="dk1"/>
          </a:solidFill>
        </a:ln>
      </dgm:spPr>
      <dgm:t>
        <a:bodyPr/>
        <a:lstStyle/>
        <a:p>
          <a:endParaRPr lang="en-US" sz="800" b="1" dirty="0"/>
        </a:p>
        <a:p>
          <a:r>
            <a:rPr lang="en-US" sz="800" b="1" dirty="0"/>
            <a:t>Crystal Bartell</a:t>
          </a:r>
        </a:p>
        <a:p>
          <a:r>
            <a:rPr lang="en-US" sz="700" dirty="0"/>
            <a:t>Contracts Manager </a:t>
          </a:r>
          <a:r>
            <a:rPr lang="en-US" sz="700" dirty="0">
              <a:latin typeface="MS Gothic" panose="020B0609070205080204" pitchFamily="49" charset="-128"/>
              <a:ea typeface="MS Gothic" panose="020B0609070205080204" pitchFamily="49" charset="-128"/>
            </a:rPr>
            <a:t>Ⅱ</a:t>
          </a:r>
          <a:endParaRPr lang="en-US" sz="700" dirty="0"/>
        </a:p>
        <a:p>
          <a:endParaRPr lang="en-US" sz="600" dirty="0"/>
        </a:p>
      </dgm:t>
    </dgm:pt>
    <dgm:pt modelId="{3000B0E9-5C8D-46A8-BD1C-3CD65DC87831}" type="parTrans" cxnId="{B76C3C6E-8553-40C8-A24C-D7149FD380B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A1E8A20-9E13-4302-8EF4-A5A65DDEA31E}" type="sibTrans" cxnId="{B76C3C6E-8553-40C8-A24C-D7149FD380BE}">
      <dgm:prSet/>
      <dgm:spPr/>
      <dgm:t>
        <a:bodyPr/>
        <a:lstStyle/>
        <a:p>
          <a:endParaRPr lang="en-US"/>
        </a:p>
      </dgm:t>
    </dgm:pt>
    <dgm:pt modelId="{6186CFD5-0ACD-4B51-A36A-C79CCA3F4254}">
      <dgm:prSet custT="1"/>
      <dgm:spPr>
        <a:noFill/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Nicole Kaabi</a:t>
          </a:r>
        </a:p>
        <a:p>
          <a:r>
            <a:rPr lang="en-US" sz="700" dirty="0"/>
            <a:t>Contracts Manager</a:t>
          </a:r>
        </a:p>
        <a:p>
          <a:r>
            <a:rPr lang="en-US" sz="700" dirty="0">
              <a:latin typeface="MS Gothic" panose="020B0609070205080204" pitchFamily="49" charset="-128"/>
              <a:ea typeface="MS Gothic" panose="020B0609070205080204" pitchFamily="49" charset="-128"/>
            </a:rPr>
            <a:t>Ⅰ</a:t>
          </a:r>
          <a:r>
            <a:rPr lang="en-US" sz="700" dirty="0"/>
            <a:t> </a:t>
          </a:r>
        </a:p>
      </dgm:t>
    </dgm:pt>
    <dgm:pt modelId="{84DC9CD1-FFE7-4311-BD28-F58C43C7FE90}" type="parTrans" cxnId="{D03ECE70-65EE-4FFE-9E25-DE83CB0A6B0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90E82A0-7868-4092-8B59-704FBE04F7AD}" type="sibTrans" cxnId="{D03ECE70-65EE-4FFE-9E25-DE83CB0A6B0A}">
      <dgm:prSet/>
      <dgm:spPr/>
      <dgm:t>
        <a:bodyPr/>
        <a:lstStyle/>
        <a:p>
          <a:endParaRPr lang="en-US"/>
        </a:p>
      </dgm:t>
    </dgm:pt>
    <dgm:pt modelId="{20B035CA-20B2-47AF-96D3-63019D948AF0}">
      <dgm:prSet custT="1"/>
      <dgm:spPr>
        <a:noFill/>
        <a:ln>
          <a:solidFill>
            <a:schemeClr val="dk1"/>
          </a:solidFill>
        </a:ln>
      </dgm:spPr>
      <dgm:t>
        <a:bodyPr/>
        <a:lstStyle/>
        <a:p>
          <a:r>
            <a:rPr lang="en-US" sz="800" b="1" dirty="0"/>
            <a:t>Traci Slaughter</a:t>
          </a:r>
        </a:p>
        <a:p>
          <a:r>
            <a:rPr lang="en-US" sz="700" dirty="0"/>
            <a:t>Contracts Manager </a:t>
          </a:r>
          <a:r>
            <a:rPr lang="en-US" sz="700" dirty="0">
              <a:latin typeface="MS Gothic" panose="020B0609070205080204" pitchFamily="49" charset="-128"/>
              <a:ea typeface="MS Gothic" panose="020B0609070205080204" pitchFamily="49" charset="-128"/>
            </a:rPr>
            <a:t>Ⅱ</a:t>
          </a:r>
          <a:endParaRPr lang="en-US" sz="700" b="0" dirty="0"/>
        </a:p>
      </dgm:t>
    </dgm:pt>
    <dgm:pt modelId="{95EDD1C2-ACAB-4FD5-9AB5-564C0593A1BD}" type="parTrans" cxnId="{F9E00A0F-7FBE-4756-B8A8-A050A472FC3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44A9C05-3EC9-4407-9E46-69C8A7AD7C5C}" type="sibTrans" cxnId="{F9E00A0F-7FBE-4756-B8A8-A050A472FC3D}">
      <dgm:prSet/>
      <dgm:spPr/>
      <dgm:t>
        <a:bodyPr/>
        <a:lstStyle/>
        <a:p>
          <a:endParaRPr lang="en-US"/>
        </a:p>
      </dgm:t>
    </dgm:pt>
    <dgm:pt modelId="{4100E2C4-8828-41EB-A14C-5A7DE3AACA69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Rachel Sotelo</a:t>
          </a:r>
        </a:p>
        <a:p>
          <a:r>
            <a:rPr lang="en-US" sz="700" b="0" dirty="0"/>
            <a:t>Career Coach</a:t>
          </a:r>
        </a:p>
      </dgm:t>
    </dgm:pt>
    <dgm:pt modelId="{D2B24E91-A224-43CF-A1FB-ADB3ED31C339}" type="parTrans" cxnId="{5E56F057-4D44-4494-ACDA-854744BA894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CAF5071-D056-41DA-87D0-4EFC0F6A3BF7}" type="sibTrans" cxnId="{5E56F057-4D44-4494-ACDA-854744BA8941}">
      <dgm:prSet/>
      <dgm:spPr/>
      <dgm:t>
        <a:bodyPr/>
        <a:lstStyle/>
        <a:p>
          <a:endParaRPr lang="en-US"/>
        </a:p>
      </dgm:t>
    </dgm:pt>
    <dgm:pt modelId="{F982B5FF-DB8D-4086-A9D8-E74623FB3CD9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Stephanie Mora</a:t>
          </a:r>
        </a:p>
        <a:p>
          <a:r>
            <a:rPr lang="en-US" sz="700" dirty="0"/>
            <a:t>Industry Sector Liaison (Manufacturing)</a:t>
          </a:r>
        </a:p>
      </dgm:t>
    </dgm:pt>
    <dgm:pt modelId="{CA45F4A2-1AFE-4CBE-91ED-383B27441ADB}" type="parTrans" cxnId="{652A0933-E269-4DD5-87B9-0DFEE3C8295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F4B053C-1C96-4D64-ABE0-857A16B04DD2}" type="sibTrans" cxnId="{652A0933-E269-4DD5-87B9-0DFEE3C8295B}">
      <dgm:prSet/>
      <dgm:spPr/>
      <dgm:t>
        <a:bodyPr/>
        <a:lstStyle/>
        <a:p>
          <a:endParaRPr lang="en-US"/>
        </a:p>
      </dgm:t>
    </dgm:pt>
    <dgm:pt modelId="{F699A54E-37D8-4278-91D6-4324B390024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Jessica Garza</a:t>
          </a:r>
        </a:p>
        <a:p>
          <a:r>
            <a:rPr lang="en-US" sz="800" b="0" dirty="0"/>
            <a:t>Implementation Coordinator</a:t>
          </a:r>
        </a:p>
      </dgm:t>
    </dgm:pt>
    <dgm:pt modelId="{E87A614A-66CF-482A-96E7-7A9EB641DA51}" type="parTrans" cxnId="{76B1E6A5-0DDE-479D-A7C0-F9B96917CAD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8412C8C-6681-49AD-992B-90FAB83EC3B5}" type="sibTrans" cxnId="{76B1E6A5-0DDE-479D-A7C0-F9B96917CAD3}">
      <dgm:prSet/>
      <dgm:spPr/>
      <dgm:t>
        <a:bodyPr/>
        <a:lstStyle/>
        <a:p>
          <a:endParaRPr lang="en-US"/>
        </a:p>
      </dgm:t>
    </dgm:pt>
    <dgm:pt modelId="{BB3D8922-FB4A-4BF2-947B-9B47C8C2B3DF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Gwen Snyder</a:t>
          </a:r>
        </a:p>
        <a:p>
          <a:r>
            <a:rPr lang="en-US" sz="700" dirty="0"/>
            <a:t>Director of Contracts</a:t>
          </a:r>
        </a:p>
        <a:p>
          <a:r>
            <a:rPr lang="en-US" sz="700" dirty="0"/>
            <a:t>(Child Care &amp; Early Learning)</a:t>
          </a:r>
        </a:p>
      </dgm:t>
    </dgm:pt>
    <dgm:pt modelId="{C991F65B-1F32-4F5A-93BF-4C613937D678}" type="parTrans" cxnId="{33959BC0-F334-405C-994D-AE06DE60970F}">
      <dgm:prSet/>
      <dgm:spPr/>
      <dgm:t>
        <a:bodyPr/>
        <a:lstStyle/>
        <a:p>
          <a:endParaRPr lang="en-US"/>
        </a:p>
      </dgm:t>
    </dgm:pt>
    <dgm:pt modelId="{B30DAC89-00D4-4018-88D1-4CB756BFF232}" type="sibTrans" cxnId="{33959BC0-F334-405C-994D-AE06DE60970F}">
      <dgm:prSet/>
      <dgm:spPr/>
      <dgm:t>
        <a:bodyPr/>
        <a:lstStyle/>
        <a:p>
          <a:endParaRPr lang="en-US"/>
        </a:p>
      </dgm:t>
    </dgm:pt>
    <dgm:pt modelId="{9CED2E41-9FD2-4C81-A26D-E5A01247D537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800" b="1" dirty="0"/>
            <a:t>Gardenia Strong</a:t>
          </a:r>
        </a:p>
        <a:p>
          <a:r>
            <a:rPr lang="en-US" sz="700" dirty="0"/>
            <a:t>Contract Manager I</a:t>
          </a:r>
        </a:p>
      </dgm:t>
    </dgm:pt>
    <dgm:pt modelId="{AE9F9CFB-2347-498E-8856-A3C4F77BFA0F}" type="parTrans" cxnId="{8641EFED-3FD0-48FB-A1DF-D4C66455B97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6667A803-970D-4A1F-ADCF-C0572B734609}" type="sibTrans" cxnId="{8641EFED-3FD0-48FB-A1DF-D4C66455B973}">
      <dgm:prSet/>
      <dgm:spPr/>
      <dgm:t>
        <a:bodyPr/>
        <a:lstStyle/>
        <a:p>
          <a:endParaRPr lang="en-US"/>
        </a:p>
      </dgm:t>
    </dgm:pt>
    <dgm:pt modelId="{51907DBD-9154-4E3A-BC8E-005759676EA6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47FB67E-F46D-4BF6-86AA-915A1FC022C6}" type="parTrans" cxnId="{F20455F7-3340-44A6-906A-7CF8EF41D40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E92FCFA-BF26-4D3C-B29B-AE31E30354E3}" type="sibTrans" cxnId="{F20455F7-3340-44A6-906A-7CF8EF41D40A}">
      <dgm:prSet/>
      <dgm:spPr/>
      <dgm:t>
        <a:bodyPr/>
        <a:lstStyle/>
        <a:p>
          <a:endParaRPr lang="en-US"/>
        </a:p>
      </dgm:t>
    </dgm:pt>
    <dgm:pt modelId="{DCB8F7CC-8310-49A5-A792-89D98EB4F762}" type="pres">
      <dgm:prSet presAssocID="{76CA19C1-8539-450C-94AC-C369B9D7228F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3824540A-DA27-4275-8335-137B6DF8B1F4}" type="pres">
      <dgm:prSet presAssocID="{57AF53FC-BB83-4EAB-AD0E-5C824E9FC4A7}" presName="hierRoot1" presStyleCnt="0">
        <dgm:presLayoutVars>
          <dgm:hierBranch val="init"/>
        </dgm:presLayoutVars>
      </dgm:prSet>
      <dgm:spPr/>
    </dgm:pt>
    <dgm:pt modelId="{477A506F-E3C9-40B8-9017-21D5AE044846}" type="pres">
      <dgm:prSet presAssocID="{57AF53FC-BB83-4EAB-AD0E-5C824E9FC4A7}" presName="rootComposite1" presStyleCnt="0"/>
      <dgm:spPr/>
    </dgm:pt>
    <dgm:pt modelId="{D30E40EC-FA70-4E73-9B75-C16261B3806E}" type="pres">
      <dgm:prSet presAssocID="{57AF53FC-BB83-4EAB-AD0E-5C824E9FC4A7}" presName="rootText1" presStyleLbl="node0" presStyleIdx="0" presStyleCnt="1" custScaleX="135535" custScaleY="169318">
        <dgm:presLayoutVars>
          <dgm:chPref val="3"/>
        </dgm:presLayoutVars>
      </dgm:prSet>
      <dgm:spPr/>
    </dgm:pt>
    <dgm:pt modelId="{4964E57C-96EE-4EA9-9F2E-5323CEDFA4A6}" type="pres">
      <dgm:prSet presAssocID="{57AF53FC-BB83-4EAB-AD0E-5C824E9FC4A7}" presName="rootPict1" presStyleLbl="alignImgPlace1" presStyleIdx="0" presStyleCnt="31" custLinFactNeighborX="-41283" custLinFactNeighborY="-56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177983C-1195-42BF-9A68-8C5C381007EB}" type="pres">
      <dgm:prSet presAssocID="{57AF53FC-BB83-4EAB-AD0E-5C824E9FC4A7}" presName="rootConnector1" presStyleLbl="node1" presStyleIdx="0" presStyleCnt="0"/>
      <dgm:spPr/>
    </dgm:pt>
    <dgm:pt modelId="{99403B0C-0558-437E-A196-7233D5F9786E}" type="pres">
      <dgm:prSet presAssocID="{57AF53FC-BB83-4EAB-AD0E-5C824E9FC4A7}" presName="hierChild2" presStyleCnt="0"/>
      <dgm:spPr/>
    </dgm:pt>
    <dgm:pt modelId="{6BCE1A17-7310-45C6-85D9-8214F1562312}" type="pres">
      <dgm:prSet presAssocID="{ECD80984-F6A9-4BB9-B635-4C62FCBE10D4}" presName="Name37" presStyleLbl="parChTrans1D2" presStyleIdx="0" presStyleCnt="6"/>
      <dgm:spPr/>
    </dgm:pt>
    <dgm:pt modelId="{F75530C9-1D69-4CF8-8150-EA34E5225678}" type="pres">
      <dgm:prSet presAssocID="{99E0B115-FC37-4732-A8A3-C5AC47BE2770}" presName="hierRoot2" presStyleCnt="0">
        <dgm:presLayoutVars>
          <dgm:hierBranch val="init"/>
        </dgm:presLayoutVars>
      </dgm:prSet>
      <dgm:spPr/>
    </dgm:pt>
    <dgm:pt modelId="{42F81F02-46D1-414B-90F6-CE7C4A2DFEE0}" type="pres">
      <dgm:prSet presAssocID="{99E0B115-FC37-4732-A8A3-C5AC47BE2770}" presName="rootComposite" presStyleCnt="0"/>
      <dgm:spPr/>
    </dgm:pt>
    <dgm:pt modelId="{7A6881DB-D903-4BEA-A987-979F20F03A74}" type="pres">
      <dgm:prSet presAssocID="{99E0B115-FC37-4732-A8A3-C5AC47BE2770}" presName="rootText" presStyleLbl="node2" presStyleIdx="0" presStyleCnt="5" custScaleX="128157" custScaleY="122585" custLinFactNeighborX="12927" custLinFactNeighborY="-12175">
        <dgm:presLayoutVars>
          <dgm:chPref val="3"/>
        </dgm:presLayoutVars>
      </dgm:prSet>
      <dgm:spPr/>
    </dgm:pt>
    <dgm:pt modelId="{27F5BA9F-0C35-4448-A09B-D919A850F553}" type="pres">
      <dgm:prSet presAssocID="{99E0B115-FC37-4732-A8A3-C5AC47BE2770}" presName="rootPict" presStyleLbl="alignImgPlace1" presStyleIdx="1" presStyleCnt="31" custLinFactNeighborX="-602" custLinFactNeighborY="-722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78716F1-D71D-465F-BAF8-7796C73FE5E0}" type="pres">
      <dgm:prSet presAssocID="{99E0B115-FC37-4732-A8A3-C5AC47BE2770}" presName="rootConnector" presStyleLbl="node2" presStyleIdx="0" presStyleCnt="5"/>
      <dgm:spPr/>
    </dgm:pt>
    <dgm:pt modelId="{E124B9CC-6D55-4674-B6EC-017198F1B751}" type="pres">
      <dgm:prSet presAssocID="{99E0B115-FC37-4732-A8A3-C5AC47BE2770}" presName="hierChild4" presStyleCnt="0"/>
      <dgm:spPr/>
    </dgm:pt>
    <dgm:pt modelId="{23BFF38E-498B-45CE-9C77-05BF4EB439A2}" type="pres">
      <dgm:prSet presAssocID="{91DE7B50-57A5-410F-BC41-BE1D0025B91E}" presName="Name37" presStyleLbl="parChTrans1D3" presStyleIdx="0" presStyleCnt="18"/>
      <dgm:spPr/>
    </dgm:pt>
    <dgm:pt modelId="{16B38F1F-E995-479F-B2D0-04D790F59010}" type="pres">
      <dgm:prSet presAssocID="{54CD37A2-C984-42BF-90B7-61951FB4B636}" presName="hierRoot2" presStyleCnt="0">
        <dgm:presLayoutVars>
          <dgm:hierBranch val="init"/>
        </dgm:presLayoutVars>
      </dgm:prSet>
      <dgm:spPr/>
    </dgm:pt>
    <dgm:pt modelId="{993AC0FD-8290-4273-9D83-4A131B6C6AF1}" type="pres">
      <dgm:prSet presAssocID="{54CD37A2-C984-42BF-90B7-61951FB4B636}" presName="rootComposite" presStyleCnt="0"/>
      <dgm:spPr/>
    </dgm:pt>
    <dgm:pt modelId="{395251DA-2FE9-433F-8C93-AA68D2D2A541}" type="pres">
      <dgm:prSet presAssocID="{54CD37A2-C984-42BF-90B7-61951FB4B636}" presName="rootText" presStyleLbl="node3" presStyleIdx="0" presStyleCnt="17" custScaleY="156017" custLinFactNeighborX="16722">
        <dgm:presLayoutVars>
          <dgm:chPref val="3"/>
        </dgm:presLayoutVars>
      </dgm:prSet>
      <dgm:spPr/>
    </dgm:pt>
    <dgm:pt modelId="{BAA73992-1E7A-4AC7-9EFE-54C6CB00B265}" type="pres">
      <dgm:prSet presAssocID="{54CD37A2-C984-42BF-90B7-61951FB4B636}" presName="rootPict" presStyleLbl="alignImgPlace1" presStyleIdx="2" presStyleCnt="31" custLinFactNeighborX="58816" custLinFactNeighborY="-1625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256085A-5E4A-42EC-A4BB-3EB4CA856A65}" type="pres">
      <dgm:prSet presAssocID="{54CD37A2-C984-42BF-90B7-61951FB4B636}" presName="rootConnector" presStyleLbl="node3" presStyleIdx="0" presStyleCnt="17"/>
      <dgm:spPr/>
    </dgm:pt>
    <dgm:pt modelId="{CF232035-8510-43F7-9C9D-7023378E469B}" type="pres">
      <dgm:prSet presAssocID="{54CD37A2-C984-42BF-90B7-61951FB4B636}" presName="hierChild4" presStyleCnt="0"/>
      <dgm:spPr/>
    </dgm:pt>
    <dgm:pt modelId="{58AA9B89-30D6-4510-B1A9-FDE6690C8412}" type="pres">
      <dgm:prSet presAssocID="{16B82045-82F4-489A-B261-20CE99B7E6C3}" presName="Name37" presStyleLbl="parChTrans1D4" presStyleIdx="0" presStyleCnt="6"/>
      <dgm:spPr/>
    </dgm:pt>
    <dgm:pt modelId="{8F209313-5099-4885-A4AE-3976A36DD260}" type="pres">
      <dgm:prSet presAssocID="{7EA5AFF9-B13C-47FE-A527-BBFF09971A52}" presName="hierRoot2" presStyleCnt="0">
        <dgm:presLayoutVars>
          <dgm:hierBranch val="init"/>
        </dgm:presLayoutVars>
      </dgm:prSet>
      <dgm:spPr/>
    </dgm:pt>
    <dgm:pt modelId="{F0E0E374-6FD3-4A3C-B644-156302573570}" type="pres">
      <dgm:prSet presAssocID="{7EA5AFF9-B13C-47FE-A527-BBFF09971A52}" presName="rootComposite" presStyleCnt="0"/>
      <dgm:spPr/>
    </dgm:pt>
    <dgm:pt modelId="{CE0E9D98-6C83-4231-8ADC-DB8A8968EC8B}" type="pres">
      <dgm:prSet presAssocID="{7EA5AFF9-B13C-47FE-A527-BBFF09971A52}" presName="rootText" presStyleLbl="node4" presStyleIdx="0" presStyleCnt="6" custScaleX="111441" custScaleY="178305" custLinFactNeighborX="13935">
        <dgm:presLayoutVars>
          <dgm:chPref val="3"/>
        </dgm:presLayoutVars>
      </dgm:prSet>
      <dgm:spPr/>
    </dgm:pt>
    <dgm:pt modelId="{919703A2-0DB7-46AB-A41E-A7C7112B2366}" type="pres">
      <dgm:prSet presAssocID="{7EA5AFF9-B13C-47FE-A527-BBFF09971A52}" presName="rootPict" presStyleLbl="alignImgPlace1" presStyleIdx="3" presStyleCnt="31" custLinFactNeighborX="37147" custLinFactNeighborY="-11608"/>
      <dgm:spPr>
        <a:blipFill>
          <a:blip xmlns:r="http://schemas.openxmlformats.org/officeDocument/2006/relationships" r:embed="rId4"/>
          <a:srcRect/>
          <a:stretch>
            <a:fillRect l="-55000" r="-55000"/>
          </a:stretch>
        </a:blipFill>
      </dgm:spPr>
    </dgm:pt>
    <dgm:pt modelId="{63252E39-7306-4A7D-9B68-68AE48BE97F1}" type="pres">
      <dgm:prSet presAssocID="{7EA5AFF9-B13C-47FE-A527-BBFF09971A52}" presName="rootConnector" presStyleLbl="node4" presStyleIdx="0" presStyleCnt="6"/>
      <dgm:spPr/>
    </dgm:pt>
    <dgm:pt modelId="{5EBEFE78-CAE5-40B0-B4E7-D6A89B224005}" type="pres">
      <dgm:prSet presAssocID="{7EA5AFF9-B13C-47FE-A527-BBFF09971A52}" presName="hierChild4" presStyleCnt="0"/>
      <dgm:spPr/>
    </dgm:pt>
    <dgm:pt modelId="{A0E7D3AF-B1C9-45F6-B9AC-918190B4E307}" type="pres">
      <dgm:prSet presAssocID="{7EA5AFF9-B13C-47FE-A527-BBFF09971A52}" presName="hierChild5" presStyleCnt="0"/>
      <dgm:spPr/>
    </dgm:pt>
    <dgm:pt modelId="{D4ED523F-CEB5-45C6-8696-55D96052B1D4}" type="pres">
      <dgm:prSet presAssocID="{9E2A460F-DEC5-4220-BB2C-497353507BEA}" presName="Name37" presStyleLbl="parChTrans1D4" presStyleIdx="1" presStyleCnt="6"/>
      <dgm:spPr/>
    </dgm:pt>
    <dgm:pt modelId="{AF9EA6C3-4DCB-444F-ADD4-C56AAD84AD9C}" type="pres">
      <dgm:prSet presAssocID="{EBB57ECC-951F-42D4-9189-74370993C729}" presName="hierRoot2" presStyleCnt="0">
        <dgm:presLayoutVars>
          <dgm:hierBranch val="init"/>
        </dgm:presLayoutVars>
      </dgm:prSet>
      <dgm:spPr/>
    </dgm:pt>
    <dgm:pt modelId="{685C2351-12DD-46A7-ACEF-6517249C5EE0}" type="pres">
      <dgm:prSet presAssocID="{EBB57ECC-951F-42D4-9189-74370993C729}" presName="rootComposite" presStyleCnt="0"/>
      <dgm:spPr/>
    </dgm:pt>
    <dgm:pt modelId="{A834037C-F65E-4544-AC89-7A1B99D2DB19}" type="pres">
      <dgm:prSet presAssocID="{EBB57ECC-951F-42D4-9189-74370993C729}" presName="rootText" presStyleLbl="node4" presStyleIdx="1" presStyleCnt="6" custScaleX="111441" custScaleY="200593" custLinFactNeighborX="15793">
        <dgm:presLayoutVars>
          <dgm:chPref val="3"/>
        </dgm:presLayoutVars>
      </dgm:prSet>
      <dgm:spPr/>
    </dgm:pt>
    <dgm:pt modelId="{30631A03-F638-4955-A976-D053083426BC}" type="pres">
      <dgm:prSet presAssocID="{EBB57ECC-951F-42D4-9189-74370993C729}" presName="rootPict" presStyleLbl="alignImgPlace1" presStyleIdx="4" presStyleCnt="31" custLinFactNeighborX="55720" custLinFactNeighborY="-18573"/>
      <dgm:spPr>
        <a:blipFill dpi="0" rotWithShape="1">
          <a:blip xmlns:r="http://schemas.openxmlformats.org/officeDocument/2006/relationships" r:embed="rId5"/>
          <a:srcRect/>
          <a:stretch>
            <a:fillRect l="-39429" r="-102571"/>
          </a:stretch>
        </a:blipFill>
      </dgm:spPr>
    </dgm:pt>
    <dgm:pt modelId="{CC47255E-F223-4FA4-962F-6FED9CACC5EA}" type="pres">
      <dgm:prSet presAssocID="{EBB57ECC-951F-42D4-9189-74370993C729}" presName="rootConnector" presStyleLbl="node4" presStyleIdx="1" presStyleCnt="6"/>
      <dgm:spPr/>
    </dgm:pt>
    <dgm:pt modelId="{86DC23D6-0066-472C-9CA5-B2D4E2E1D30F}" type="pres">
      <dgm:prSet presAssocID="{EBB57ECC-951F-42D4-9189-74370993C729}" presName="hierChild4" presStyleCnt="0"/>
      <dgm:spPr/>
    </dgm:pt>
    <dgm:pt modelId="{66057AD8-9836-4F56-9344-A783BCFE9ECF}" type="pres">
      <dgm:prSet presAssocID="{EBB57ECC-951F-42D4-9189-74370993C729}" presName="hierChild5" presStyleCnt="0"/>
      <dgm:spPr/>
    </dgm:pt>
    <dgm:pt modelId="{D896BCBA-2D8A-41BC-AC39-F3D22DAAF634}" type="pres">
      <dgm:prSet presAssocID="{54CD37A2-C984-42BF-90B7-61951FB4B636}" presName="hierChild5" presStyleCnt="0"/>
      <dgm:spPr/>
    </dgm:pt>
    <dgm:pt modelId="{44559586-F7BC-422A-8D87-1F094BC603A8}" type="pres">
      <dgm:prSet presAssocID="{6B868F98-2561-4968-8BEE-6FD78C313817}" presName="Name37" presStyleLbl="parChTrans1D3" presStyleIdx="1" presStyleCnt="18"/>
      <dgm:spPr/>
    </dgm:pt>
    <dgm:pt modelId="{9204139A-7E4C-4A7A-AD33-D9CCD9BE0B4B}" type="pres">
      <dgm:prSet presAssocID="{50EEC91D-4CC4-4D38-B0A7-82746F2523A8}" presName="hierRoot2" presStyleCnt="0">
        <dgm:presLayoutVars>
          <dgm:hierBranch val="init"/>
        </dgm:presLayoutVars>
      </dgm:prSet>
      <dgm:spPr/>
    </dgm:pt>
    <dgm:pt modelId="{6C593F9A-01F6-4090-BFAF-801AC5ED5D2A}" type="pres">
      <dgm:prSet presAssocID="{50EEC91D-4CC4-4D38-B0A7-82746F2523A8}" presName="rootComposite" presStyleCnt="0"/>
      <dgm:spPr/>
    </dgm:pt>
    <dgm:pt modelId="{CAA6E129-1746-4EFE-8828-D827213ABB9B}" type="pres">
      <dgm:prSet presAssocID="{50EEC91D-4CC4-4D38-B0A7-82746F2523A8}" presName="rootText" presStyleLbl="node3" presStyleIdx="1" presStyleCnt="17" custScaleY="156017">
        <dgm:presLayoutVars>
          <dgm:chPref val="3"/>
        </dgm:presLayoutVars>
      </dgm:prSet>
      <dgm:spPr/>
    </dgm:pt>
    <dgm:pt modelId="{60BA7E0C-A85F-4972-A09E-F50B7B45A6C9}" type="pres">
      <dgm:prSet presAssocID="{50EEC91D-4CC4-4D38-B0A7-82746F2523A8}" presName="rootPict" presStyleLbl="alignImgPlace1" presStyleIdx="5" presStyleCnt="31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91B24E1-C448-47D4-9CC3-8741669CC43D}" type="pres">
      <dgm:prSet presAssocID="{50EEC91D-4CC4-4D38-B0A7-82746F2523A8}" presName="rootConnector" presStyleLbl="node3" presStyleIdx="1" presStyleCnt="17"/>
      <dgm:spPr/>
    </dgm:pt>
    <dgm:pt modelId="{814F8036-76D2-4B17-A301-761138658E98}" type="pres">
      <dgm:prSet presAssocID="{50EEC91D-4CC4-4D38-B0A7-82746F2523A8}" presName="hierChild4" presStyleCnt="0"/>
      <dgm:spPr/>
    </dgm:pt>
    <dgm:pt modelId="{1DF2C13B-6031-41AB-B20C-19D226101918}" type="pres">
      <dgm:prSet presAssocID="{3000B0E9-5C8D-46A8-BD1C-3CD65DC87831}" presName="Name37" presStyleLbl="parChTrans1D4" presStyleIdx="2" presStyleCnt="6"/>
      <dgm:spPr/>
    </dgm:pt>
    <dgm:pt modelId="{A5275B03-CB57-4F76-AD3A-F72060FD6155}" type="pres">
      <dgm:prSet presAssocID="{AC0F25F5-614B-4E92-BFEB-CE394E2851AB}" presName="hierRoot2" presStyleCnt="0">
        <dgm:presLayoutVars>
          <dgm:hierBranch val="init"/>
        </dgm:presLayoutVars>
      </dgm:prSet>
      <dgm:spPr/>
    </dgm:pt>
    <dgm:pt modelId="{A2C2E04E-ABA7-402B-9FCB-F180E0A84B1D}" type="pres">
      <dgm:prSet presAssocID="{AC0F25F5-614B-4E92-BFEB-CE394E2851AB}" presName="rootComposite" presStyleCnt="0"/>
      <dgm:spPr/>
    </dgm:pt>
    <dgm:pt modelId="{040284F5-BF08-446E-A77E-24569861D8E3}" type="pres">
      <dgm:prSet presAssocID="{AC0F25F5-614B-4E92-BFEB-CE394E2851AB}" presName="rootText" presStyleLbl="node4" presStyleIdx="2" presStyleCnt="6" custScaleX="99461" custScaleY="156017">
        <dgm:presLayoutVars>
          <dgm:chPref val="3"/>
        </dgm:presLayoutVars>
      </dgm:prSet>
      <dgm:spPr/>
    </dgm:pt>
    <dgm:pt modelId="{AB50E383-8270-4C2F-8EAE-20E655A65451}" type="pres">
      <dgm:prSet presAssocID="{AC0F25F5-614B-4E92-BFEB-CE394E2851AB}" presName="rootPict" presStyleLbl="alignImgPlace1" presStyleIdx="6" presStyleCnt="31" custLinFactNeighborX="565"/>
      <dgm:spPr>
        <a:blipFill>
          <a:blip xmlns:r="http://schemas.openxmlformats.org/officeDocument/2006/relationships" r:embed="rId7"/>
          <a:srcRect/>
          <a:stretch>
            <a:fillRect l="-56000" r="-56000"/>
          </a:stretch>
        </a:blipFill>
      </dgm:spPr>
    </dgm:pt>
    <dgm:pt modelId="{6FEF9AC9-A9E9-49B6-A4C1-312322414385}" type="pres">
      <dgm:prSet presAssocID="{AC0F25F5-614B-4E92-BFEB-CE394E2851AB}" presName="rootConnector" presStyleLbl="node4" presStyleIdx="2" presStyleCnt="6"/>
      <dgm:spPr/>
    </dgm:pt>
    <dgm:pt modelId="{6D2ABFA9-4632-4438-A649-38CF56F56597}" type="pres">
      <dgm:prSet presAssocID="{AC0F25F5-614B-4E92-BFEB-CE394E2851AB}" presName="hierChild4" presStyleCnt="0"/>
      <dgm:spPr/>
    </dgm:pt>
    <dgm:pt modelId="{CAF55E4C-97DF-4A7A-BE53-5F60DAD0E4E9}" type="pres">
      <dgm:prSet presAssocID="{AC0F25F5-614B-4E92-BFEB-CE394E2851AB}" presName="hierChild5" presStyleCnt="0"/>
      <dgm:spPr/>
    </dgm:pt>
    <dgm:pt modelId="{C7AB1DB2-D7FF-4A3E-8E78-BD076A5B10C5}" type="pres">
      <dgm:prSet presAssocID="{84DC9CD1-FFE7-4311-BD28-F58C43C7FE90}" presName="Name37" presStyleLbl="parChTrans1D4" presStyleIdx="3" presStyleCnt="6"/>
      <dgm:spPr/>
    </dgm:pt>
    <dgm:pt modelId="{CC457BB1-50A2-47B0-91A9-334801A61D73}" type="pres">
      <dgm:prSet presAssocID="{6186CFD5-0ACD-4B51-A36A-C79CCA3F4254}" presName="hierRoot2" presStyleCnt="0">
        <dgm:presLayoutVars>
          <dgm:hierBranch val="init"/>
        </dgm:presLayoutVars>
      </dgm:prSet>
      <dgm:spPr/>
    </dgm:pt>
    <dgm:pt modelId="{7D480407-7B99-49DE-93F9-5A8E12D570F5}" type="pres">
      <dgm:prSet presAssocID="{6186CFD5-0ACD-4B51-A36A-C79CCA3F4254}" presName="rootComposite" presStyleCnt="0"/>
      <dgm:spPr/>
    </dgm:pt>
    <dgm:pt modelId="{29E00A03-44E5-408D-8B69-E6B3F6DFD0B0}" type="pres">
      <dgm:prSet presAssocID="{6186CFD5-0ACD-4B51-A36A-C79CCA3F4254}" presName="rootText" presStyleLbl="node4" presStyleIdx="3" presStyleCnt="6" custScaleY="178305">
        <dgm:presLayoutVars>
          <dgm:chPref val="3"/>
        </dgm:presLayoutVars>
      </dgm:prSet>
      <dgm:spPr/>
    </dgm:pt>
    <dgm:pt modelId="{DC4BE97C-E261-42CB-9B4C-A0519FA30849}" type="pres">
      <dgm:prSet presAssocID="{6186CFD5-0ACD-4B51-A36A-C79CCA3F4254}" presName="rootPict" presStyleLbl="alignImgPlace1" presStyleIdx="7" presStyleCnt="31"/>
      <dgm:spPr>
        <a:blipFill dpi="0" rotWithShape="1">
          <a:blip xmlns:r="http://schemas.openxmlformats.org/officeDocument/2006/relationships" r:embed="rId8"/>
          <a:srcRect/>
          <a:stretch>
            <a:fillRect l="-61472" t="3595" r="-42528" b="-3595"/>
          </a:stretch>
        </a:blipFill>
      </dgm:spPr>
    </dgm:pt>
    <dgm:pt modelId="{768B753E-A203-4615-8B95-26613B71B010}" type="pres">
      <dgm:prSet presAssocID="{6186CFD5-0ACD-4B51-A36A-C79CCA3F4254}" presName="rootConnector" presStyleLbl="node4" presStyleIdx="3" presStyleCnt="6"/>
      <dgm:spPr/>
    </dgm:pt>
    <dgm:pt modelId="{2BF7A615-5694-405B-9724-B7022EBFEC71}" type="pres">
      <dgm:prSet presAssocID="{6186CFD5-0ACD-4B51-A36A-C79CCA3F4254}" presName="hierChild4" presStyleCnt="0"/>
      <dgm:spPr/>
    </dgm:pt>
    <dgm:pt modelId="{5FBF2C75-1FB4-466E-AD55-E6580D2DAB01}" type="pres">
      <dgm:prSet presAssocID="{6186CFD5-0ACD-4B51-A36A-C79CCA3F4254}" presName="hierChild5" presStyleCnt="0"/>
      <dgm:spPr/>
    </dgm:pt>
    <dgm:pt modelId="{786A6182-B1A6-44D8-940E-1CC423CA9BB8}" type="pres">
      <dgm:prSet presAssocID="{50EEC91D-4CC4-4D38-B0A7-82746F2523A8}" presName="hierChild5" presStyleCnt="0"/>
      <dgm:spPr/>
    </dgm:pt>
    <dgm:pt modelId="{0847C772-216D-4A09-A0E4-26A3E3BC4B62}" type="pres">
      <dgm:prSet presAssocID="{1015B2B3-EDF2-4C8C-828B-328FD8AA4CCF}" presName="Name37" presStyleLbl="parChTrans1D3" presStyleIdx="2" presStyleCnt="18"/>
      <dgm:spPr/>
    </dgm:pt>
    <dgm:pt modelId="{1587D0CB-6619-4163-BDEA-EB0DEEF5C692}" type="pres">
      <dgm:prSet presAssocID="{F2D17F03-52DF-49D2-8184-FFA0396EBFBA}" presName="hierRoot2" presStyleCnt="0">
        <dgm:presLayoutVars>
          <dgm:hierBranch val="init"/>
        </dgm:presLayoutVars>
      </dgm:prSet>
      <dgm:spPr/>
    </dgm:pt>
    <dgm:pt modelId="{68062A73-368A-4E66-9810-0CFEA9152555}" type="pres">
      <dgm:prSet presAssocID="{F2D17F03-52DF-49D2-8184-FFA0396EBFBA}" presName="rootComposite" presStyleCnt="0"/>
      <dgm:spPr/>
    </dgm:pt>
    <dgm:pt modelId="{FDC1062C-C822-48CD-A67D-3F6C8CFA8BFD}" type="pres">
      <dgm:prSet presAssocID="{F2D17F03-52DF-49D2-8184-FFA0396EBFBA}" presName="rootText" presStyleLbl="node3" presStyleIdx="2" presStyleCnt="17" custScaleX="111441" custScaleY="156017">
        <dgm:presLayoutVars>
          <dgm:chPref val="3"/>
        </dgm:presLayoutVars>
      </dgm:prSet>
      <dgm:spPr/>
    </dgm:pt>
    <dgm:pt modelId="{34230B46-4016-469E-AFC7-4D718FF2B6F0}" type="pres">
      <dgm:prSet presAssocID="{F2D17F03-52DF-49D2-8184-FFA0396EBFBA}" presName="rootPict" presStyleLbl="alignImgPlace1" presStyleIdx="8" presStyleCnt="31" custLinFactNeighborX="-18573" custLinFactNeighborY="-4643"/>
      <dgm:spPr>
        <a:blipFill>
          <a:blip xmlns:r="http://schemas.openxmlformats.org/officeDocument/2006/relationships" r:embed="rId9"/>
          <a:srcRect/>
          <a:stretch>
            <a:fillRect l="-57000" r="-57000"/>
          </a:stretch>
        </a:blipFill>
      </dgm:spPr>
    </dgm:pt>
    <dgm:pt modelId="{4AAD5163-DDF9-43E7-953A-0689903A4AC0}" type="pres">
      <dgm:prSet presAssocID="{F2D17F03-52DF-49D2-8184-FFA0396EBFBA}" presName="rootConnector" presStyleLbl="node3" presStyleIdx="2" presStyleCnt="17"/>
      <dgm:spPr/>
    </dgm:pt>
    <dgm:pt modelId="{FC964037-0740-4930-B63B-DACD6949FE0C}" type="pres">
      <dgm:prSet presAssocID="{F2D17F03-52DF-49D2-8184-FFA0396EBFBA}" presName="hierChild4" presStyleCnt="0"/>
      <dgm:spPr/>
    </dgm:pt>
    <dgm:pt modelId="{195AA064-A7A8-4B6A-9116-B8EE9AFBDE8B}" type="pres">
      <dgm:prSet presAssocID="{95EDD1C2-ACAB-4FD5-9AB5-564C0593A1BD}" presName="Name37" presStyleLbl="parChTrans1D4" presStyleIdx="4" presStyleCnt="6"/>
      <dgm:spPr/>
    </dgm:pt>
    <dgm:pt modelId="{E83BA1D7-1C5C-4949-8611-31997D329BF4}" type="pres">
      <dgm:prSet presAssocID="{20B035CA-20B2-47AF-96D3-63019D948AF0}" presName="hierRoot2" presStyleCnt="0">
        <dgm:presLayoutVars>
          <dgm:hierBranch val="init"/>
        </dgm:presLayoutVars>
      </dgm:prSet>
      <dgm:spPr/>
    </dgm:pt>
    <dgm:pt modelId="{C0735DC3-217D-4FCF-8597-2216A497AA95}" type="pres">
      <dgm:prSet presAssocID="{20B035CA-20B2-47AF-96D3-63019D948AF0}" presName="rootComposite" presStyleCnt="0"/>
      <dgm:spPr/>
    </dgm:pt>
    <dgm:pt modelId="{4881EBB3-9F0A-440D-9B1D-9E8C8D151756}" type="pres">
      <dgm:prSet presAssocID="{20B035CA-20B2-47AF-96D3-63019D948AF0}" presName="rootText" presStyleLbl="node4" presStyleIdx="4" presStyleCnt="6" custScaleY="156017" custLinFactNeighborX="-4645">
        <dgm:presLayoutVars>
          <dgm:chPref val="3"/>
        </dgm:presLayoutVars>
      </dgm:prSet>
      <dgm:spPr/>
    </dgm:pt>
    <dgm:pt modelId="{6C7DFE00-1C3F-4C6D-B952-495B05BB89BF}" type="pres">
      <dgm:prSet presAssocID="{20B035CA-20B2-47AF-96D3-63019D948AF0}" presName="rootPict" presStyleLbl="alignImgPlace1" presStyleIdx="9" presStyleCnt="31" custLinFactNeighborX="-6192"/>
      <dgm:spPr>
        <a:blipFill>
          <a:blip xmlns:r="http://schemas.openxmlformats.org/officeDocument/2006/relationships" r:embed="rId10"/>
          <a:srcRect/>
          <a:stretch>
            <a:fillRect l="-55000" r="-55000"/>
          </a:stretch>
        </a:blipFill>
      </dgm:spPr>
    </dgm:pt>
    <dgm:pt modelId="{D961043B-1356-4926-AA8C-3726EB268491}" type="pres">
      <dgm:prSet presAssocID="{20B035CA-20B2-47AF-96D3-63019D948AF0}" presName="rootConnector" presStyleLbl="node4" presStyleIdx="4" presStyleCnt="6"/>
      <dgm:spPr/>
    </dgm:pt>
    <dgm:pt modelId="{67CEF066-D87D-45D7-93F3-B1CEBEBE458B}" type="pres">
      <dgm:prSet presAssocID="{20B035CA-20B2-47AF-96D3-63019D948AF0}" presName="hierChild4" presStyleCnt="0"/>
      <dgm:spPr/>
    </dgm:pt>
    <dgm:pt modelId="{08D834BB-6D85-4628-A8B6-7ADAFA443B22}" type="pres">
      <dgm:prSet presAssocID="{20B035CA-20B2-47AF-96D3-63019D948AF0}" presName="hierChild5" presStyleCnt="0"/>
      <dgm:spPr/>
    </dgm:pt>
    <dgm:pt modelId="{1D477E5E-3F98-408A-AE30-248DCDE2ED52}" type="pres">
      <dgm:prSet presAssocID="{F2D17F03-52DF-49D2-8184-FFA0396EBFBA}" presName="hierChild5" presStyleCnt="0"/>
      <dgm:spPr/>
    </dgm:pt>
    <dgm:pt modelId="{A1E00487-D7D9-4E83-87D6-F2E86E617AB3}" type="pres">
      <dgm:prSet presAssocID="{1085CAF3-6A9E-4548-A349-D898E09B0279}" presName="Name37" presStyleLbl="parChTrans1D3" presStyleIdx="3" presStyleCnt="18"/>
      <dgm:spPr/>
    </dgm:pt>
    <dgm:pt modelId="{2FDF2F4E-366E-4204-BDB7-C43C72349F15}" type="pres">
      <dgm:prSet presAssocID="{9D9FAE82-B513-4E6A-99CF-B2C03180CE4A}" presName="hierRoot2" presStyleCnt="0">
        <dgm:presLayoutVars>
          <dgm:hierBranch val="init"/>
        </dgm:presLayoutVars>
      </dgm:prSet>
      <dgm:spPr/>
    </dgm:pt>
    <dgm:pt modelId="{E07D8391-355B-4D57-A2E3-2B7D2BBAA7AB}" type="pres">
      <dgm:prSet presAssocID="{9D9FAE82-B513-4E6A-99CF-B2C03180CE4A}" presName="rootComposite" presStyleCnt="0"/>
      <dgm:spPr/>
    </dgm:pt>
    <dgm:pt modelId="{B95463DA-78D9-4477-8141-A4F3DE329879}" type="pres">
      <dgm:prSet presAssocID="{9D9FAE82-B513-4E6A-99CF-B2C03180CE4A}" presName="rootText" presStyleLbl="node3" presStyleIdx="3" presStyleCnt="17" custScaleX="111441" custScaleY="178305">
        <dgm:presLayoutVars>
          <dgm:chPref val="3"/>
        </dgm:presLayoutVars>
      </dgm:prSet>
      <dgm:spPr/>
    </dgm:pt>
    <dgm:pt modelId="{213C543D-58DC-490B-8581-7A77AA1C9C24}" type="pres">
      <dgm:prSet presAssocID="{9D9FAE82-B513-4E6A-99CF-B2C03180CE4A}" presName="rootPict" presStyleLbl="alignImgPlace1" presStyleIdx="10" presStyleCnt="31" custLinFactNeighborX="-21669"/>
      <dgm:spPr>
        <a:blipFill>
          <a:blip xmlns:r="http://schemas.openxmlformats.org/officeDocument/2006/relationships" r:embed="rId11"/>
          <a:srcRect/>
          <a:stretch>
            <a:fillRect l="-40000" r="-40000"/>
          </a:stretch>
        </a:blipFill>
      </dgm:spPr>
    </dgm:pt>
    <dgm:pt modelId="{96859EB2-6C5F-4FDE-B332-8A16C8FC71AC}" type="pres">
      <dgm:prSet presAssocID="{9D9FAE82-B513-4E6A-99CF-B2C03180CE4A}" presName="rootConnector" presStyleLbl="node3" presStyleIdx="3" presStyleCnt="17"/>
      <dgm:spPr/>
    </dgm:pt>
    <dgm:pt modelId="{421EB093-E815-4011-9C5A-2F2924B9B516}" type="pres">
      <dgm:prSet presAssocID="{9D9FAE82-B513-4E6A-99CF-B2C03180CE4A}" presName="hierChild4" presStyleCnt="0"/>
      <dgm:spPr/>
    </dgm:pt>
    <dgm:pt modelId="{D3550FED-9AC2-45CE-887C-FBD1870504EF}" type="pres">
      <dgm:prSet presAssocID="{9D9FAE82-B513-4E6A-99CF-B2C03180CE4A}" presName="hierChild5" presStyleCnt="0"/>
      <dgm:spPr/>
    </dgm:pt>
    <dgm:pt modelId="{1608A371-73D6-4711-825A-15C903174AC6}" type="pres">
      <dgm:prSet presAssocID="{C991F65B-1F32-4F5A-93BF-4C613937D678}" presName="Name37" presStyleLbl="parChTrans1D3" presStyleIdx="4" presStyleCnt="18"/>
      <dgm:spPr/>
    </dgm:pt>
    <dgm:pt modelId="{EBA52EA4-CCBF-400A-A54C-75E13DD1BA35}" type="pres">
      <dgm:prSet presAssocID="{BB3D8922-FB4A-4BF2-947B-9B47C8C2B3DF}" presName="hierRoot2" presStyleCnt="0">
        <dgm:presLayoutVars>
          <dgm:hierBranch val="init"/>
        </dgm:presLayoutVars>
      </dgm:prSet>
      <dgm:spPr/>
    </dgm:pt>
    <dgm:pt modelId="{F0A8CA49-79F4-4C3A-94BF-548AD8481904}" type="pres">
      <dgm:prSet presAssocID="{BB3D8922-FB4A-4BF2-947B-9B47C8C2B3DF}" presName="rootComposite" presStyleCnt="0"/>
      <dgm:spPr/>
    </dgm:pt>
    <dgm:pt modelId="{C2235B19-4139-4027-ABB2-982441AAAF85}" type="pres">
      <dgm:prSet presAssocID="{BB3D8922-FB4A-4BF2-947B-9B47C8C2B3DF}" presName="rootText" presStyleLbl="node3" presStyleIdx="4" presStyleCnt="17" custScaleX="109762" custScaleY="178305" custLinFactNeighborX="3716">
        <dgm:presLayoutVars>
          <dgm:chPref val="3"/>
        </dgm:presLayoutVars>
      </dgm:prSet>
      <dgm:spPr/>
    </dgm:pt>
    <dgm:pt modelId="{2C796CBA-55DA-495C-AECB-DD1EE31BCB98}" type="pres">
      <dgm:prSet presAssocID="{BB3D8922-FB4A-4BF2-947B-9B47C8C2B3DF}" presName="rootPict" presStyleLbl="alignImgPlace1" presStyleIdx="11" presStyleCnt="31" custLinFactNeighborX="-3891" custLinFactNeighborY="-2322"/>
      <dgm:spPr/>
    </dgm:pt>
    <dgm:pt modelId="{1FC8483E-76E3-42B0-BF49-AFA5EDC938AA}" type="pres">
      <dgm:prSet presAssocID="{BB3D8922-FB4A-4BF2-947B-9B47C8C2B3DF}" presName="rootConnector" presStyleLbl="node3" presStyleIdx="4" presStyleCnt="17"/>
      <dgm:spPr/>
    </dgm:pt>
    <dgm:pt modelId="{BB50FE85-3181-4D5B-B131-267837C7507F}" type="pres">
      <dgm:prSet presAssocID="{BB3D8922-FB4A-4BF2-947B-9B47C8C2B3DF}" presName="hierChild4" presStyleCnt="0"/>
      <dgm:spPr/>
    </dgm:pt>
    <dgm:pt modelId="{F3FE65C5-8593-4DDE-989E-9DEFF7AB43FC}" type="pres">
      <dgm:prSet presAssocID="{AE9F9CFB-2347-498E-8856-A3C4F77BFA0F}" presName="Name37" presStyleLbl="parChTrans1D4" presStyleIdx="5" presStyleCnt="6"/>
      <dgm:spPr/>
    </dgm:pt>
    <dgm:pt modelId="{308757DE-D2A1-40D2-9186-A2EA5494A697}" type="pres">
      <dgm:prSet presAssocID="{9CED2E41-9FD2-4C81-A26D-E5A01247D537}" presName="hierRoot2" presStyleCnt="0">
        <dgm:presLayoutVars>
          <dgm:hierBranch val="init"/>
        </dgm:presLayoutVars>
      </dgm:prSet>
      <dgm:spPr/>
    </dgm:pt>
    <dgm:pt modelId="{BA18795E-7AA0-4CE5-81A2-CB6212BC6008}" type="pres">
      <dgm:prSet presAssocID="{9CED2E41-9FD2-4C81-A26D-E5A01247D537}" presName="rootComposite" presStyleCnt="0"/>
      <dgm:spPr/>
    </dgm:pt>
    <dgm:pt modelId="{7A608585-EAC8-4D86-B12D-A64B69E50B20}" type="pres">
      <dgm:prSet presAssocID="{9CED2E41-9FD2-4C81-A26D-E5A01247D537}" presName="rootText" presStyleLbl="node4" presStyleIdx="5" presStyleCnt="6" custScaleY="133729">
        <dgm:presLayoutVars>
          <dgm:chPref val="3"/>
        </dgm:presLayoutVars>
      </dgm:prSet>
      <dgm:spPr/>
    </dgm:pt>
    <dgm:pt modelId="{5199539F-34C7-483E-BF25-371111129A9F}" type="pres">
      <dgm:prSet presAssocID="{9CED2E41-9FD2-4C81-A26D-E5A01247D537}" presName="rootPict" presStyleLbl="alignImgPlace1" presStyleIdx="12" presStyleCnt="31"/>
      <dgm:spPr/>
    </dgm:pt>
    <dgm:pt modelId="{CA1D3CD5-D23F-4AB3-966D-309A206B9EF7}" type="pres">
      <dgm:prSet presAssocID="{9CED2E41-9FD2-4C81-A26D-E5A01247D537}" presName="rootConnector" presStyleLbl="node4" presStyleIdx="5" presStyleCnt="6"/>
      <dgm:spPr/>
    </dgm:pt>
    <dgm:pt modelId="{C89CF607-7CF4-4E7F-A106-037D55721573}" type="pres">
      <dgm:prSet presAssocID="{9CED2E41-9FD2-4C81-A26D-E5A01247D537}" presName="hierChild4" presStyleCnt="0"/>
      <dgm:spPr/>
    </dgm:pt>
    <dgm:pt modelId="{CD32C2F2-0909-4549-AB31-04C31594A4DB}" type="pres">
      <dgm:prSet presAssocID="{9CED2E41-9FD2-4C81-A26D-E5A01247D537}" presName="hierChild5" presStyleCnt="0"/>
      <dgm:spPr/>
    </dgm:pt>
    <dgm:pt modelId="{51008571-A396-492D-A45D-FB86810F2200}" type="pres">
      <dgm:prSet presAssocID="{BB3D8922-FB4A-4BF2-947B-9B47C8C2B3DF}" presName="hierChild5" presStyleCnt="0"/>
      <dgm:spPr/>
    </dgm:pt>
    <dgm:pt modelId="{7CCE414D-D091-4CD4-A24D-8941C59F774E}" type="pres">
      <dgm:prSet presAssocID="{99E0B115-FC37-4732-A8A3-C5AC47BE2770}" presName="hierChild5" presStyleCnt="0"/>
      <dgm:spPr/>
    </dgm:pt>
    <dgm:pt modelId="{26017363-CD3B-4E23-A5E1-C3E902EF29AD}" type="pres">
      <dgm:prSet presAssocID="{65549EC0-35D0-48B1-B5A3-FC19C64FDC2B}" presName="Name37" presStyleLbl="parChTrans1D2" presStyleIdx="1" presStyleCnt="6"/>
      <dgm:spPr/>
    </dgm:pt>
    <dgm:pt modelId="{068215E9-7B97-4CF4-9041-8064E8888A77}" type="pres">
      <dgm:prSet presAssocID="{32E57243-5FE3-43FF-86DB-6ED289E7B67A}" presName="hierRoot2" presStyleCnt="0">
        <dgm:presLayoutVars>
          <dgm:hierBranch val="init"/>
        </dgm:presLayoutVars>
      </dgm:prSet>
      <dgm:spPr/>
    </dgm:pt>
    <dgm:pt modelId="{D7347D0B-733F-49ED-AB35-7D643DC7A50D}" type="pres">
      <dgm:prSet presAssocID="{32E57243-5FE3-43FF-86DB-6ED289E7B67A}" presName="rootComposite" presStyleCnt="0"/>
      <dgm:spPr/>
    </dgm:pt>
    <dgm:pt modelId="{C2694A17-6D8F-403A-9E23-F72A8D7ECDAE}" type="pres">
      <dgm:prSet presAssocID="{32E57243-5FE3-43FF-86DB-6ED289E7B67A}" presName="rootText" presStyleLbl="node2" presStyleIdx="1" presStyleCnt="5" custScaleX="128157" custScaleY="122585" custLinFactNeighborY="-11142">
        <dgm:presLayoutVars>
          <dgm:chPref val="3"/>
        </dgm:presLayoutVars>
      </dgm:prSet>
      <dgm:spPr/>
    </dgm:pt>
    <dgm:pt modelId="{3D615AAB-7EAB-427D-BA5A-4340F9EA9BFF}" type="pres">
      <dgm:prSet presAssocID="{32E57243-5FE3-43FF-86DB-6ED289E7B67A}" presName="rootPict" presStyleLbl="alignImgPlace1" presStyleIdx="13" presStyleCnt="31" custLinFactNeighborX="-43821" custLinFactNeighborY="-13930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6808587-CB27-4A59-99DE-6B5DB178F6B7}" type="pres">
      <dgm:prSet presAssocID="{32E57243-5FE3-43FF-86DB-6ED289E7B67A}" presName="rootConnector" presStyleLbl="node2" presStyleIdx="1" presStyleCnt="5"/>
      <dgm:spPr/>
    </dgm:pt>
    <dgm:pt modelId="{EFA52F19-A692-4D13-958E-783EE860570C}" type="pres">
      <dgm:prSet presAssocID="{32E57243-5FE3-43FF-86DB-6ED289E7B67A}" presName="hierChild4" presStyleCnt="0"/>
      <dgm:spPr/>
    </dgm:pt>
    <dgm:pt modelId="{A527F372-5638-4AEC-A159-7BA5B3B52B1E}" type="pres">
      <dgm:prSet presAssocID="{5E4A504C-E36E-4CB3-B3B3-4B3D51F5DD48}" presName="Name37" presStyleLbl="parChTrans1D3" presStyleIdx="5" presStyleCnt="18"/>
      <dgm:spPr/>
    </dgm:pt>
    <dgm:pt modelId="{45A2186D-A200-4B02-95D8-6935DF5B0B3D}" type="pres">
      <dgm:prSet presAssocID="{F9D7783C-8083-40A1-925D-6FA8BAB7101D}" presName="hierRoot2" presStyleCnt="0">
        <dgm:presLayoutVars>
          <dgm:hierBranch val="init"/>
        </dgm:presLayoutVars>
      </dgm:prSet>
      <dgm:spPr/>
    </dgm:pt>
    <dgm:pt modelId="{CCD96397-C77E-4C10-ABC9-8E8CBA6F6917}" type="pres">
      <dgm:prSet presAssocID="{F9D7783C-8083-40A1-925D-6FA8BAB7101D}" presName="rootComposite" presStyleCnt="0"/>
      <dgm:spPr/>
    </dgm:pt>
    <dgm:pt modelId="{BA394EC6-F644-4114-977E-924A9BA03BA8}" type="pres">
      <dgm:prSet presAssocID="{F9D7783C-8083-40A1-925D-6FA8BAB7101D}" presName="rootText" presStyleLbl="node3" presStyleIdx="5" presStyleCnt="17" custScaleX="107918" custScaleY="157595" custLinFactNeighborY="-24141">
        <dgm:presLayoutVars>
          <dgm:chPref val="3"/>
        </dgm:presLayoutVars>
      </dgm:prSet>
      <dgm:spPr/>
    </dgm:pt>
    <dgm:pt modelId="{3E53C6B8-E749-45D5-9A87-04A7D40C5422}" type="pres">
      <dgm:prSet presAssocID="{F9D7783C-8083-40A1-925D-6FA8BAB7101D}" presName="rootPict" presStyleLbl="alignImgPlace1" presStyleIdx="14" presStyleCnt="31" custLinFactNeighborX="-11904" custLinFactNeighborY="-32503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EF29714-47F0-4112-ADB0-FB57B1731B7B}" type="pres">
      <dgm:prSet presAssocID="{F9D7783C-8083-40A1-925D-6FA8BAB7101D}" presName="rootConnector" presStyleLbl="node3" presStyleIdx="5" presStyleCnt="17"/>
      <dgm:spPr/>
    </dgm:pt>
    <dgm:pt modelId="{778D065C-049E-4592-9E1A-90C8C4F2DDFE}" type="pres">
      <dgm:prSet presAssocID="{F9D7783C-8083-40A1-925D-6FA8BAB7101D}" presName="hierChild4" presStyleCnt="0"/>
      <dgm:spPr/>
    </dgm:pt>
    <dgm:pt modelId="{D7F4F912-CFEC-4CEC-8E69-292B23E2FE65}" type="pres">
      <dgm:prSet presAssocID="{F9D7783C-8083-40A1-925D-6FA8BAB7101D}" presName="hierChild5" presStyleCnt="0"/>
      <dgm:spPr/>
    </dgm:pt>
    <dgm:pt modelId="{8BD88BED-FE5A-472F-AC98-932E10A416E0}" type="pres">
      <dgm:prSet presAssocID="{EEFD5396-5760-43CF-AC41-2DB46CF966BC}" presName="Name37" presStyleLbl="parChTrans1D3" presStyleIdx="6" presStyleCnt="18"/>
      <dgm:spPr/>
    </dgm:pt>
    <dgm:pt modelId="{82B23F39-B872-403E-9F91-5A20910387C0}" type="pres">
      <dgm:prSet presAssocID="{36A01E78-5002-41FD-80B3-3D4992CFD636}" presName="hierRoot2" presStyleCnt="0">
        <dgm:presLayoutVars>
          <dgm:hierBranch val="init"/>
        </dgm:presLayoutVars>
      </dgm:prSet>
      <dgm:spPr/>
    </dgm:pt>
    <dgm:pt modelId="{0FD8CCBF-F255-4FF3-B263-1DA6AA73E4DB}" type="pres">
      <dgm:prSet presAssocID="{36A01E78-5002-41FD-80B3-3D4992CFD636}" presName="rootComposite" presStyleCnt="0"/>
      <dgm:spPr/>
    </dgm:pt>
    <dgm:pt modelId="{234A9AFC-88C4-4D1D-9606-DEDDEB878910}" type="pres">
      <dgm:prSet presAssocID="{36A01E78-5002-41FD-80B3-3D4992CFD636}" presName="rootText" presStyleLbl="node3" presStyleIdx="6" presStyleCnt="17" custScaleX="119748" custScaleY="158246" custLinFactNeighborY="-31569">
        <dgm:presLayoutVars>
          <dgm:chPref val="3"/>
        </dgm:presLayoutVars>
      </dgm:prSet>
      <dgm:spPr/>
    </dgm:pt>
    <dgm:pt modelId="{3517D845-7340-486F-BC5F-BB601E0CB000}" type="pres">
      <dgm:prSet presAssocID="{36A01E78-5002-41FD-80B3-3D4992CFD636}" presName="rootPict" presStyleLbl="alignImgPlace1" presStyleIdx="15" presStyleCnt="31" custLinFactNeighborX="-31309" custLinFactNeighborY="-39469"/>
      <dgm:spPr>
        <a:blipFill>
          <a:blip xmlns:r="http://schemas.openxmlformats.org/officeDocument/2006/relationships" r:embed="rId14"/>
          <a:srcRect/>
          <a:stretch>
            <a:fillRect l="-56000" r="-56000"/>
          </a:stretch>
        </a:blipFill>
      </dgm:spPr>
    </dgm:pt>
    <dgm:pt modelId="{862BD230-2DD0-4BFC-84BE-21FF499D47FE}" type="pres">
      <dgm:prSet presAssocID="{36A01E78-5002-41FD-80B3-3D4992CFD636}" presName="rootConnector" presStyleLbl="node3" presStyleIdx="6" presStyleCnt="17"/>
      <dgm:spPr/>
    </dgm:pt>
    <dgm:pt modelId="{75FAE664-8A52-4612-BADE-B69EFCD0F681}" type="pres">
      <dgm:prSet presAssocID="{36A01E78-5002-41FD-80B3-3D4992CFD636}" presName="hierChild4" presStyleCnt="0"/>
      <dgm:spPr/>
    </dgm:pt>
    <dgm:pt modelId="{3DB3A68D-98FB-45C6-ADBB-1B398C47E893}" type="pres">
      <dgm:prSet presAssocID="{36A01E78-5002-41FD-80B3-3D4992CFD636}" presName="hierChild5" presStyleCnt="0"/>
      <dgm:spPr/>
    </dgm:pt>
    <dgm:pt modelId="{FE03AA77-4E75-4F67-9814-4B95531A7F15}" type="pres">
      <dgm:prSet presAssocID="{32E57243-5FE3-43FF-86DB-6ED289E7B67A}" presName="hierChild5" presStyleCnt="0"/>
      <dgm:spPr/>
    </dgm:pt>
    <dgm:pt modelId="{4624E14F-4EE9-4CA1-BC82-97626DE0DD55}" type="pres">
      <dgm:prSet presAssocID="{AD1D8764-7BB2-4335-BAF9-54D072FAC915}" presName="Name37" presStyleLbl="parChTrans1D2" presStyleIdx="2" presStyleCnt="6"/>
      <dgm:spPr/>
    </dgm:pt>
    <dgm:pt modelId="{82015D8F-3591-471E-845C-E6174180091A}" type="pres">
      <dgm:prSet presAssocID="{92E78D98-5FD9-44B9-BEE6-8069F7050286}" presName="hierRoot2" presStyleCnt="0">
        <dgm:presLayoutVars>
          <dgm:hierBranch val="init"/>
        </dgm:presLayoutVars>
      </dgm:prSet>
      <dgm:spPr/>
    </dgm:pt>
    <dgm:pt modelId="{F681B8AB-B25A-4E91-A01F-8B6A1ADCAC21}" type="pres">
      <dgm:prSet presAssocID="{92E78D98-5FD9-44B9-BEE6-8069F7050286}" presName="rootComposite" presStyleCnt="0"/>
      <dgm:spPr/>
    </dgm:pt>
    <dgm:pt modelId="{5E428116-A7E9-4A13-AAA2-207F5AF539E3}" type="pres">
      <dgm:prSet presAssocID="{92E78D98-5FD9-44B9-BEE6-8069F7050286}" presName="rootText" presStyleLbl="node2" presStyleIdx="2" presStyleCnt="5" custScaleX="128157" custScaleY="122990" custLinFactNeighborX="-19712" custLinFactNeighborY="-11144">
        <dgm:presLayoutVars>
          <dgm:chPref val="3"/>
        </dgm:presLayoutVars>
      </dgm:prSet>
      <dgm:spPr/>
    </dgm:pt>
    <dgm:pt modelId="{D8247765-39DC-4F1F-AB3C-41C5A992B869}" type="pres">
      <dgm:prSet presAssocID="{92E78D98-5FD9-44B9-BEE6-8069F7050286}" presName="rootPict" presStyleLbl="alignImgPlace1" presStyleIdx="16" presStyleCnt="31" custLinFactX="-8345" custLinFactNeighborX="-100000" custLinFactNeighborY="-16252"/>
      <dgm:spPr>
        <a:blipFill dpi="0" rotWithShape="1">
          <a:blip xmlns:r="http://schemas.openxmlformats.org/officeDocument/2006/relationships" r:embed="rId15"/>
          <a:srcRect/>
          <a:stretch>
            <a:fillRect l="-33214" r="-64786"/>
          </a:stretch>
        </a:blipFill>
      </dgm:spPr>
    </dgm:pt>
    <dgm:pt modelId="{172B0CD6-B216-4E78-AD1A-57E4C09298C9}" type="pres">
      <dgm:prSet presAssocID="{92E78D98-5FD9-44B9-BEE6-8069F7050286}" presName="rootConnector" presStyleLbl="node2" presStyleIdx="2" presStyleCnt="5"/>
      <dgm:spPr/>
    </dgm:pt>
    <dgm:pt modelId="{98DF01DF-AA88-4D30-95C5-2436E9AC55B5}" type="pres">
      <dgm:prSet presAssocID="{92E78D98-5FD9-44B9-BEE6-8069F7050286}" presName="hierChild4" presStyleCnt="0"/>
      <dgm:spPr/>
    </dgm:pt>
    <dgm:pt modelId="{04EFBE57-E398-49B0-BB39-7EFCA7FD025B}" type="pres">
      <dgm:prSet presAssocID="{9EF81D33-5F89-4417-9B8D-D0AB780DF625}" presName="Name37" presStyleLbl="parChTrans1D3" presStyleIdx="7" presStyleCnt="18"/>
      <dgm:spPr/>
    </dgm:pt>
    <dgm:pt modelId="{AD465456-77CA-47F4-A387-0C866EE070C8}" type="pres">
      <dgm:prSet presAssocID="{AF07BA78-299A-4144-BD40-1E44EA3FD3AE}" presName="hierRoot2" presStyleCnt="0">
        <dgm:presLayoutVars>
          <dgm:hierBranch val="init"/>
        </dgm:presLayoutVars>
      </dgm:prSet>
      <dgm:spPr/>
    </dgm:pt>
    <dgm:pt modelId="{C68B191C-5598-47B0-87A3-179E98D72432}" type="pres">
      <dgm:prSet presAssocID="{AF07BA78-299A-4144-BD40-1E44EA3FD3AE}" presName="rootComposite" presStyleCnt="0"/>
      <dgm:spPr/>
    </dgm:pt>
    <dgm:pt modelId="{917D7E6B-2175-40B2-A581-881244151FD4}" type="pres">
      <dgm:prSet presAssocID="{AF07BA78-299A-4144-BD40-1E44EA3FD3AE}" presName="rootText" presStyleLbl="node3" presStyleIdx="7" presStyleCnt="17" custScaleX="154245" custLinFactNeighborX="-26538" custLinFactNeighborY="-25265">
        <dgm:presLayoutVars>
          <dgm:chPref val="3"/>
        </dgm:presLayoutVars>
      </dgm:prSet>
      <dgm:spPr/>
    </dgm:pt>
    <dgm:pt modelId="{8070BDF5-922B-467C-8FAA-12311119A369}" type="pres">
      <dgm:prSet presAssocID="{AF07BA78-299A-4144-BD40-1E44EA3FD3AE}" presName="rootPict" presStyleLbl="alignImgPlace1" presStyleIdx="17" presStyleCnt="31" custLinFactX="-76693" custLinFactNeighborX="-100000" custLinFactNeighborY="-26369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5D489A-E8BC-4D81-A745-F7857E4EFD73}" type="pres">
      <dgm:prSet presAssocID="{AF07BA78-299A-4144-BD40-1E44EA3FD3AE}" presName="rootConnector" presStyleLbl="node3" presStyleIdx="7" presStyleCnt="17"/>
      <dgm:spPr/>
    </dgm:pt>
    <dgm:pt modelId="{9FE945B5-3EA1-4AD8-B463-E5DC8411F43C}" type="pres">
      <dgm:prSet presAssocID="{AF07BA78-299A-4144-BD40-1E44EA3FD3AE}" presName="hierChild4" presStyleCnt="0"/>
      <dgm:spPr/>
    </dgm:pt>
    <dgm:pt modelId="{32CD92D9-22C7-403A-A649-85A70976FE4E}" type="pres">
      <dgm:prSet presAssocID="{AF07BA78-299A-4144-BD40-1E44EA3FD3AE}" presName="hierChild5" presStyleCnt="0"/>
      <dgm:spPr/>
    </dgm:pt>
    <dgm:pt modelId="{B66E37A6-52F4-4EC2-8027-568F858CEC27}" type="pres">
      <dgm:prSet presAssocID="{4961F908-18D7-452F-A91A-F14C436E3995}" presName="Name37" presStyleLbl="parChTrans1D3" presStyleIdx="8" presStyleCnt="18"/>
      <dgm:spPr/>
    </dgm:pt>
    <dgm:pt modelId="{524668B3-7B76-49C8-A717-8C5AE0A86227}" type="pres">
      <dgm:prSet presAssocID="{8ECB5ADB-9750-4AE2-AE62-04C499C8C113}" presName="hierRoot2" presStyleCnt="0">
        <dgm:presLayoutVars>
          <dgm:hierBranch val="init"/>
        </dgm:presLayoutVars>
      </dgm:prSet>
      <dgm:spPr/>
    </dgm:pt>
    <dgm:pt modelId="{FD48240A-6894-4352-9BE9-99294B9CA6E5}" type="pres">
      <dgm:prSet presAssocID="{8ECB5ADB-9750-4AE2-AE62-04C499C8C113}" presName="rootComposite" presStyleCnt="0"/>
      <dgm:spPr/>
    </dgm:pt>
    <dgm:pt modelId="{D119C547-C973-401B-B8BE-A9A1F36620C5}" type="pres">
      <dgm:prSet presAssocID="{8ECB5ADB-9750-4AE2-AE62-04C499C8C113}" presName="rootText" presStyleLbl="node3" presStyleIdx="8" presStyleCnt="17" custScaleX="153788" custLinFactNeighborX="-26950" custLinFactNeighborY="-55082">
        <dgm:presLayoutVars>
          <dgm:chPref val="3"/>
        </dgm:presLayoutVars>
      </dgm:prSet>
      <dgm:spPr/>
    </dgm:pt>
    <dgm:pt modelId="{6284F113-9626-4F75-99A0-A163AB8132C3}" type="pres">
      <dgm:prSet presAssocID="{8ECB5ADB-9750-4AE2-AE62-04C499C8C113}" presName="rootPict" presStyleLbl="alignImgPlace1" presStyleIdx="18" presStyleCnt="31" custLinFactX="-73413" custLinFactNeighborX="-100000" custLinFactNeighborY="-75863"/>
      <dgm:spPr>
        <a:blipFill dpi="0" rotWithShape="1">
          <a:blip xmlns:r="http://schemas.openxmlformats.org/officeDocument/2006/relationships" r:embed="rId17"/>
          <a:srcRect/>
          <a:stretch>
            <a:fillRect l="-29372" r="-54628"/>
          </a:stretch>
        </a:blipFill>
      </dgm:spPr>
    </dgm:pt>
    <dgm:pt modelId="{E70E9C76-8DE2-4761-84B1-21CFCAC16D33}" type="pres">
      <dgm:prSet presAssocID="{8ECB5ADB-9750-4AE2-AE62-04C499C8C113}" presName="rootConnector" presStyleLbl="node3" presStyleIdx="8" presStyleCnt="17"/>
      <dgm:spPr/>
    </dgm:pt>
    <dgm:pt modelId="{2A0F19FE-A779-4604-926C-236F7D88A077}" type="pres">
      <dgm:prSet presAssocID="{8ECB5ADB-9750-4AE2-AE62-04C499C8C113}" presName="hierChild4" presStyleCnt="0"/>
      <dgm:spPr/>
    </dgm:pt>
    <dgm:pt modelId="{32093676-8DEF-458A-A66F-553FA33A353A}" type="pres">
      <dgm:prSet presAssocID="{8ECB5ADB-9750-4AE2-AE62-04C499C8C113}" presName="hierChild5" presStyleCnt="0"/>
      <dgm:spPr/>
    </dgm:pt>
    <dgm:pt modelId="{2F76F4AA-D22C-4961-A92F-4736AA1B4218}" type="pres">
      <dgm:prSet presAssocID="{FCE690BB-81A9-451A-A840-1F02A1FE359B}" presName="Name37" presStyleLbl="parChTrans1D3" presStyleIdx="9" presStyleCnt="18"/>
      <dgm:spPr/>
    </dgm:pt>
    <dgm:pt modelId="{0A82DDA8-E744-4A00-9716-945B6763AD9D}" type="pres">
      <dgm:prSet presAssocID="{D45AA287-DBBA-414A-940F-530D00790DB7}" presName="hierRoot2" presStyleCnt="0">
        <dgm:presLayoutVars>
          <dgm:hierBranch val="init"/>
        </dgm:presLayoutVars>
      </dgm:prSet>
      <dgm:spPr/>
    </dgm:pt>
    <dgm:pt modelId="{576CB3FE-6547-404B-AFC0-57C98B37EA75}" type="pres">
      <dgm:prSet presAssocID="{D45AA287-DBBA-414A-940F-530D00790DB7}" presName="rootComposite" presStyleCnt="0"/>
      <dgm:spPr/>
    </dgm:pt>
    <dgm:pt modelId="{6A5CA242-221B-437F-B6F0-60090E20B947}" type="pres">
      <dgm:prSet presAssocID="{D45AA287-DBBA-414A-940F-530D00790DB7}" presName="rootText" presStyleLbl="node3" presStyleIdx="9" presStyleCnt="17" custScaleX="153788" custLinFactNeighborX="-26967" custLinFactNeighborY="-85655">
        <dgm:presLayoutVars>
          <dgm:chPref val="3"/>
        </dgm:presLayoutVars>
      </dgm:prSet>
      <dgm:spPr/>
    </dgm:pt>
    <dgm:pt modelId="{2E4EE45C-DA01-47D4-BF15-945FEF0E3127}" type="pres">
      <dgm:prSet presAssocID="{D45AA287-DBBA-414A-940F-530D00790DB7}" presName="rootPict" presStyleLbl="alignImgPlace1" presStyleIdx="19" presStyleCnt="31" custLinFactX="-78144" custLinFactY="-11912" custLinFactNeighborX="-100000" custLinFactNeighborY="-100000"/>
      <dgm:spPr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31A0EAB-5B2F-4BDD-9424-62CC7015B6E7}" type="pres">
      <dgm:prSet presAssocID="{D45AA287-DBBA-414A-940F-530D00790DB7}" presName="rootConnector" presStyleLbl="node3" presStyleIdx="9" presStyleCnt="17"/>
      <dgm:spPr/>
    </dgm:pt>
    <dgm:pt modelId="{1BF50218-02EF-478C-A857-7B349050456A}" type="pres">
      <dgm:prSet presAssocID="{D45AA287-DBBA-414A-940F-530D00790DB7}" presName="hierChild4" presStyleCnt="0"/>
      <dgm:spPr/>
    </dgm:pt>
    <dgm:pt modelId="{EF830C4D-D577-47A1-9430-8263F188F8E4}" type="pres">
      <dgm:prSet presAssocID="{D45AA287-DBBA-414A-940F-530D00790DB7}" presName="hierChild5" presStyleCnt="0"/>
      <dgm:spPr/>
    </dgm:pt>
    <dgm:pt modelId="{3F226D32-92E3-4876-AC54-8C330691ED79}" type="pres">
      <dgm:prSet presAssocID="{D2B24E91-A224-43CF-A1FB-ADB3ED31C339}" presName="Name37" presStyleLbl="parChTrans1D3" presStyleIdx="10" presStyleCnt="18"/>
      <dgm:spPr/>
    </dgm:pt>
    <dgm:pt modelId="{66236617-9CD9-435A-BA91-0FC9DDFFA056}" type="pres">
      <dgm:prSet presAssocID="{4100E2C4-8828-41EB-A14C-5A7DE3AACA69}" presName="hierRoot2" presStyleCnt="0">
        <dgm:presLayoutVars>
          <dgm:hierBranch val="init"/>
        </dgm:presLayoutVars>
      </dgm:prSet>
      <dgm:spPr/>
    </dgm:pt>
    <dgm:pt modelId="{5DFE12BF-8F8D-48F0-A8DC-23A149CEE116}" type="pres">
      <dgm:prSet presAssocID="{4100E2C4-8828-41EB-A14C-5A7DE3AACA69}" presName="rootComposite" presStyleCnt="0"/>
      <dgm:spPr/>
    </dgm:pt>
    <dgm:pt modelId="{1A512FDD-A4AD-4F95-AB6E-233575C22B71}" type="pres">
      <dgm:prSet presAssocID="{4100E2C4-8828-41EB-A14C-5A7DE3AACA69}" presName="rootText" presStyleLbl="node3" presStyleIdx="10" presStyleCnt="17" custScaleX="153788" custLinFactY="-14900" custLinFactNeighborX="-27555" custLinFactNeighborY="-100000">
        <dgm:presLayoutVars>
          <dgm:chPref val="3"/>
        </dgm:presLayoutVars>
      </dgm:prSet>
      <dgm:spPr/>
    </dgm:pt>
    <dgm:pt modelId="{A468FC12-FD78-45FA-8A86-40B7D50E20F9}" type="pres">
      <dgm:prSet presAssocID="{4100E2C4-8828-41EB-A14C-5A7DE3AACA69}" presName="rootPict" presStyleLbl="alignImgPlace1" presStyleIdx="20" presStyleCnt="31" custLinFactX="-80793" custLinFactY="-47618" custLinFactNeighborX="-100000" custLinFactNeighborY="-100000"/>
      <dgm:spPr>
        <a:blipFill dpi="0" rotWithShape="1">
          <a:blip xmlns:r="http://schemas.openxmlformats.org/officeDocument/2006/relationships" r:embed="rId19"/>
          <a:srcRect/>
          <a:stretch>
            <a:fillRect l="-59629" t="2368" r="-34371" b="-2368"/>
          </a:stretch>
        </a:blipFill>
      </dgm:spPr>
    </dgm:pt>
    <dgm:pt modelId="{F25AD44B-610F-414E-8EED-A7B5D0AA2187}" type="pres">
      <dgm:prSet presAssocID="{4100E2C4-8828-41EB-A14C-5A7DE3AACA69}" presName="rootConnector" presStyleLbl="node3" presStyleIdx="10" presStyleCnt="17"/>
      <dgm:spPr/>
    </dgm:pt>
    <dgm:pt modelId="{575CDA66-238C-44E6-98C2-981B3D2D9B5F}" type="pres">
      <dgm:prSet presAssocID="{4100E2C4-8828-41EB-A14C-5A7DE3AACA69}" presName="hierChild4" presStyleCnt="0"/>
      <dgm:spPr/>
    </dgm:pt>
    <dgm:pt modelId="{4212EB82-75CE-4042-9524-2689D28A66AB}" type="pres">
      <dgm:prSet presAssocID="{4100E2C4-8828-41EB-A14C-5A7DE3AACA69}" presName="hierChild5" presStyleCnt="0"/>
      <dgm:spPr/>
    </dgm:pt>
    <dgm:pt modelId="{4ACADBD7-A57E-4E04-AB84-958F757DFDD3}" type="pres">
      <dgm:prSet presAssocID="{E87A614A-66CF-482A-96E7-7A9EB641DA51}" presName="Name37" presStyleLbl="parChTrans1D3" presStyleIdx="11" presStyleCnt="18"/>
      <dgm:spPr/>
    </dgm:pt>
    <dgm:pt modelId="{AC9F6A46-FA4C-4D97-A68F-0ACAA39F9E5E}" type="pres">
      <dgm:prSet presAssocID="{F699A54E-37D8-4278-91D6-4324B390024F}" presName="hierRoot2" presStyleCnt="0">
        <dgm:presLayoutVars>
          <dgm:hierBranch val="init"/>
        </dgm:presLayoutVars>
      </dgm:prSet>
      <dgm:spPr/>
    </dgm:pt>
    <dgm:pt modelId="{0FB88365-B606-4505-866C-BFCAE4BC170A}" type="pres">
      <dgm:prSet presAssocID="{F699A54E-37D8-4278-91D6-4324B390024F}" presName="rootComposite" presStyleCnt="0"/>
      <dgm:spPr/>
    </dgm:pt>
    <dgm:pt modelId="{02E549A8-2C1C-4D29-9B7E-C1DADF45ABC6}" type="pres">
      <dgm:prSet presAssocID="{F699A54E-37D8-4278-91D6-4324B390024F}" presName="rootText" presStyleLbl="node3" presStyleIdx="11" presStyleCnt="17" custScaleX="153788" custLinFactY="-43785" custLinFactNeighborX="-26959" custLinFactNeighborY="-100000">
        <dgm:presLayoutVars>
          <dgm:chPref val="3"/>
        </dgm:presLayoutVars>
      </dgm:prSet>
      <dgm:spPr/>
    </dgm:pt>
    <dgm:pt modelId="{5279A0FD-D599-41D5-89E8-19E866DD0F79}" type="pres">
      <dgm:prSet presAssocID="{F699A54E-37D8-4278-91D6-4324B390024F}" presName="rootPict" presStyleLbl="alignImgPlace1" presStyleIdx="21" presStyleCnt="31" custLinFactX="-86022" custLinFactY="-82945" custLinFactNeighborX="-100000" custLinFactNeighborY="-100000"/>
      <dgm:spPr>
        <a:blipFill>
          <a:blip xmlns:r="http://schemas.openxmlformats.org/officeDocument/2006/relationships" r:embed="rId20"/>
          <a:srcRect/>
          <a:stretch>
            <a:fillRect l="-17000" r="-17000"/>
          </a:stretch>
        </a:blipFill>
      </dgm:spPr>
    </dgm:pt>
    <dgm:pt modelId="{D577527D-5AFE-4CA9-8488-0726BFFBF090}" type="pres">
      <dgm:prSet presAssocID="{F699A54E-37D8-4278-91D6-4324B390024F}" presName="rootConnector" presStyleLbl="node3" presStyleIdx="11" presStyleCnt="17"/>
      <dgm:spPr/>
    </dgm:pt>
    <dgm:pt modelId="{66987AE7-5B28-48F5-B743-B45110DB6544}" type="pres">
      <dgm:prSet presAssocID="{F699A54E-37D8-4278-91D6-4324B390024F}" presName="hierChild4" presStyleCnt="0"/>
      <dgm:spPr/>
    </dgm:pt>
    <dgm:pt modelId="{1A40DD32-1103-4B93-90BD-3C9021557273}" type="pres">
      <dgm:prSet presAssocID="{F699A54E-37D8-4278-91D6-4324B390024F}" presName="hierChild5" presStyleCnt="0"/>
      <dgm:spPr/>
    </dgm:pt>
    <dgm:pt modelId="{E5D428FD-A6B9-49F7-BA8D-5EDF1E8943A2}" type="pres">
      <dgm:prSet presAssocID="{E47FB67E-F46D-4BF6-86AA-915A1FC022C6}" presName="Name37" presStyleLbl="parChTrans1D3" presStyleIdx="12" presStyleCnt="18"/>
      <dgm:spPr/>
    </dgm:pt>
    <dgm:pt modelId="{E4678EF2-DC41-4D93-98DD-D23978A873C7}" type="pres">
      <dgm:prSet presAssocID="{51907DBD-9154-4E3A-BC8E-005759676EA6}" presName="hierRoot2" presStyleCnt="0">
        <dgm:presLayoutVars>
          <dgm:hierBranch val="init"/>
        </dgm:presLayoutVars>
      </dgm:prSet>
      <dgm:spPr/>
    </dgm:pt>
    <dgm:pt modelId="{38ACFD0B-1AC2-43BB-9917-68075F731DCC}" type="pres">
      <dgm:prSet presAssocID="{51907DBD-9154-4E3A-BC8E-005759676EA6}" presName="rootComposite" presStyleCnt="0"/>
      <dgm:spPr/>
    </dgm:pt>
    <dgm:pt modelId="{8C4B084F-4B8E-40EA-B389-235BBB8E2FC8}" type="pres">
      <dgm:prSet presAssocID="{51907DBD-9154-4E3A-BC8E-005759676EA6}" presName="rootText" presStyleLbl="node3" presStyleIdx="12" presStyleCnt="17" custScaleX="153788" custLinFactY="-73019" custLinFactNeighborX="-27572" custLinFactNeighborY="-100000">
        <dgm:presLayoutVars>
          <dgm:chPref val="3"/>
        </dgm:presLayoutVars>
      </dgm:prSet>
      <dgm:spPr/>
    </dgm:pt>
    <dgm:pt modelId="{040788C2-DD42-4DC8-B78C-4897B355BB94}" type="pres">
      <dgm:prSet presAssocID="{51907DBD-9154-4E3A-BC8E-005759676EA6}" presName="rootPict" presStyleLbl="alignImgPlace1" presStyleIdx="22" presStyleCnt="31" custLinFactX="-81745" custLinFactY="-100000" custLinFactNeighborX="-100000" custLinFactNeighborY="-122012"/>
      <dgm:spPr/>
    </dgm:pt>
    <dgm:pt modelId="{C33CB6B6-B90E-4B88-8674-27B9B2C003C4}" type="pres">
      <dgm:prSet presAssocID="{51907DBD-9154-4E3A-BC8E-005759676EA6}" presName="rootConnector" presStyleLbl="node3" presStyleIdx="12" presStyleCnt="17"/>
      <dgm:spPr/>
    </dgm:pt>
    <dgm:pt modelId="{45602EEE-95BA-42E2-B830-656DF41C5C44}" type="pres">
      <dgm:prSet presAssocID="{51907DBD-9154-4E3A-BC8E-005759676EA6}" presName="hierChild4" presStyleCnt="0"/>
      <dgm:spPr/>
    </dgm:pt>
    <dgm:pt modelId="{6B8A8262-B092-4B28-9F33-5984CA2C8CEA}" type="pres">
      <dgm:prSet presAssocID="{51907DBD-9154-4E3A-BC8E-005759676EA6}" presName="hierChild5" presStyleCnt="0"/>
      <dgm:spPr/>
    </dgm:pt>
    <dgm:pt modelId="{71E8890B-F121-4B42-A1C3-88FA3BD8D016}" type="pres">
      <dgm:prSet presAssocID="{92E78D98-5FD9-44B9-BEE6-8069F7050286}" presName="hierChild5" presStyleCnt="0"/>
      <dgm:spPr/>
    </dgm:pt>
    <dgm:pt modelId="{59DE7BE0-7817-4D4F-BB0A-C9F4A3471396}" type="pres">
      <dgm:prSet presAssocID="{CD135519-D5EC-4C1A-988D-1A077D0EC8E7}" presName="Name37" presStyleLbl="parChTrans1D2" presStyleIdx="3" presStyleCnt="6"/>
      <dgm:spPr/>
    </dgm:pt>
    <dgm:pt modelId="{535FBD0D-A112-4116-9D94-2E02643A0F66}" type="pres">
      <dgm:prSet presAssocID="{8DC7EB08-7CF8-4180-A537-5EB539A3AA2A}" presName="hierRoot2" presStyleCnt="0">
        <dgm:presLayoutVars>
          <dgm:hierBranch val="init"/>
        </dgm:presLayoutVars>
      </dgm:prSet>
      <dgm:spPr/>
    </dgm:pt>
    <dgm:pt modelId="{6CFFCABB-D1D9-4F38-AB79-849964156062}" type="pres">
      <dgm:prSet presAssocID="{8DC7EB08-7CF8-4180-A537-5EB539A3AA2A}" presName="rootComposite" presStyleCnt="0"/>
      <dgm:spPr/>
    </dgm:pt>
    <dgm:pt modelId="{C47D1047-2FFF-4B7F-BAF3-3B12E2BB0EAB}" type="pres">
      <dgm:prSet presAssocID="{8DC7EB08-7CF8-4180-A537-5EB539A3AA2A}" presName="rootText" presStyleLbl="node2" presStyleIdx="3" presStyleCnt="5" custScaleX="126284" custScaleY="122989" custLinFactNeighborX="-42298" custLinFactNeighborY="-12810">
        <dgm:presLayoutVars>
          <dgm:chPref val="3"/>
        </dgm:presLayoutVars>
      </dgm:prSet>
      <dgm:spPr/>
    </dgm:pt>
    <dgm:pt modelId="{923BA48A-0AD6-459E-A5F6-6088DD75C6EF}" type="pres">
      <dgm:prSet presAssocID="{8DC7EB08-7CF8-4180-A537-5EB539A3AA2A}" presName="rootPict" presStyleLbl="alignImgPlace1" presStyleIdx="23" presStyleCnt="31" custLinFactX="-89957" custLinFactNeighborX="-100000" custLinFactNeighborY="-20624"/>
      <dgm:spPr/>
    </dgm:pt>
    <dgm:pt modelId="{3F22D461-405D-442D-8A33-BC972B13BA69}" type="pres">
      <dgm:prSet presAssocID="{8DC7EB08-7CF8-4180-A537-5EB539A3AA2A}" presName="rootConnector" presStyleLbl="node2" presStyleIdx="3" presStyleCnt="5"/>
      <dgm:spPr/>
    </dgm:pt>
    <dgm:pt modelId="{079038C8-AC98-478E-BDCD-285AC63CED0B}" type="pres">
      <dgm:prSet presAssocID="{8DC7EB08-7CF8-4180-A537-5EB539A3AA2A}" presName="hierChild4" presStyleCnt="0"/>
      <dgm:spPr/>
    </dgm:pt>
    <dgm:pt modelId="{780F2ECD-C67D-4F5E-A994-26881CED34DF}" type="pres">
      <dgm:prSet presAssocID="{8ECD2C8F-7EDF-485F-96CF-8DA126508BAF}" presName="Name37" presStyleLbl="parChTrans1D3" presStyleIdx="13" presStyleCnt="18"/>
      <dgm:spPr/>
    </dgm:pt>
    <dgm:pt modelId="{E6832280-8303-41B9-AAAA-1ACDB11B4894}" type="pres">
      <dgm:prSet presAssocID="{E60D88FB-54E2-4748-80DA-45FE8161687A}" presName="hierRoot2" presStyleCnt="0">
        <dgm:presLayoutVars>
          <dgm:hierBranch val="init"/>
        </dgm:presLayoutVars>
      </dgm:prSet>
      <dgm:spPr/>
    </dgm:pt>
    <dgm:pt modelId="{50A145A8-DBBF-458C-9EB3-351AA6F4189C}" type="pres">
      <dgm:prSet presAssocID="{E60D88FB-54E2-4748-80DA-45FE8161687A}" presName="rootComposite" presStyleCnt="0"/>
      <dgm:spPr/>
    </dgm:pt>
    <dgm:pt modelId="{174EDC32-ED4F-4171-BE7F-1CD0E1541D19}" type="pres">
      <dgm:prSet presAssocID="{E60D88FB-54E2-4748-80DA-45FE8161687A}" presName="rootText" presStyleLbl="node3" presStyleIdx="13" presStyleCnt="17" custScaleX="125928" custScaleY="142644" custLinFactNeighborX="-48774">
        <dgm:presLayoutVars>
          <dgm:chPref val="3"/>
        </dgm:presLayoutVars>
      </dgm:prSet>
      <dgm:spPr/>
    </dgm:pt>
    <dgm:pt modelId="{114273B2-4DC1-463E-971A-BBC27CE7C0F5}" type="pres">
      <dgm:prSet presAssocID="{E60D88FB-54E2-4748-80DA-45FE8161687A}" presName="rootPict" presStyleLbl="alignImgPlace1" presStyleIdx="24" presStyleCnt="31" custLinFactX="-94601" custLinFactNeighborX="-100000" custLinFactNeighborY="-2321"/>
      <dgm:spPr>
        <a:blipFill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E034D218-379F-4EB2-8341-135492664C0E}" type="pres">
      <dgm:prSet presAssocID="{E60D88FB-54E2-4748-80DA-45FE8161687A}" presName="rootConnector" presStyleLbl="node3" presStyleIdx="13" presStyleCnt="17"/>
      <dgm:spPr/>
    </dgm:pt>
    <dgm:pt modelId="{39F8AAC8-BFCC-49BF-A25F-5B0CBEB15593}" type="pres">
      <dgm:prSet presAssocID="{E60D88FB-54E2-4748-80DA-45FE8161687A}" presName="hierChild4" presStyleCnt="0"/>
      <dgm:spPr/>
    </dgm:pt>
    <dgm:pt modelId="{8BD8F01B-A4ED-4783-9939-5FC2B9098DB1}" type="pres">
      <dgm:prSet presAssocID="{E60D88FB-54E2-4748-80DA-45FE8161687A}" presName="hierChild5" presStyleCnt="0"/>
      <dgm:spPr/>
    </dgm:pt>
    <dgm:pt modelId="{84D63CB9-45D7-4FA4-9925-5E16A63EE510}" type="pres">
      <dgm:prSet presAssocID="{C70D94D5-DD69-4960-AC35-B10BAD598843}" presName="Name37" presStyleLbl="parChTrans1D3" presStyleIdx="14" presStyleCnt="18"/>
      <dgm:spPr/>
    </dgm:pt>
    <dgm:pt modelId="{9BBD3E74-69B8-477E-8570-44B9ABB0735A}" type="pres">
      <dgm:prSet presAssocID="{DC536AFC-2075-4E44-98A9-2BB4CE2EC7B4}" presName="hierRoot2" presStyleCnt="0">
        <dgm:presLayoutVars>
          <dgm:hierBranch val="init"/>
        </dgm:presLayoutVars>
      </dgm:prSet>
      <dgm:spPr/>
    </dgm:pt>
    <dgm:pt modelId="{F3572A62-E21E-4C7F-A5D5-685A454565AE}" type="pres">
      <dgm:prSet presAssocID="{DC536AFC-2075-4E44-98A9-2BB4CE2EC7B4}" presName="rootComposite" presStyleCnt="0"/>
      <dgm:spPr/>
    </dgm:pt>
    <dgm:pt modelId="{61773C4F-A1C4-4907-BF5F-17C855586B16}" type="pres">
      <dgm:prSet presAssocID="{DC536AFC-2075-4E44-98A9-2BB4CE2EC7B4}" presName="rootText" presStyleLbl="node3" presStyleIdx="14" presStyleCnt="17" custScaleX="125519" custScaleY="142209" custLinFactNeighborX="-48291" custLinFactNeighborY="-1857">
        <dgm:presLayoutVars>
          <dgm:chPref val="3"/>
        </dgm:presLayoutVars>
      </dgm:prSet>
      <dgm:spPr/>
    </dgm:pt>
    <dgm:pt modelId="{A6FA6136-D0AB-4BD8-8750-EDC450287EBA}" type="pres">
      <dgm:prSet presAssocID="{DC536AFC-2075-4E44-98A9-2BB4CE2EC7B4}" presName="rootPict" presStyleLbl="alignImgPlace1" presStyleIdx="25" presStyleCnt="31" custLinFactX="-93919" custLinFactNeighborX="-100000" custLinFactNeighborY="-2322"/>
      <dgm:spPr>
        <a:blipFill>
          <a:blip xmlns:r="http://schemas.openxmlformats.org/officeDocument/2006/relationships" r:embed="rId22"/>
          <a:srcRect/>
          <a:stretch>
            <a:fillRect l="-17000" r="-17000"/>
          </a:stretch>
        </a:blipFill>
      </dgm:spPr>
    </dgm:pt>
    <dgm:pt modelId="{D4806B1E-B75C-4F3C-9148-A34DB2350C7D}" type="pres">
      <dgm:prSet presAssocID="{DC536AFC-2075-4E44-98A9-2BB4CE2EC7B4}" presName="rootConnector" presStyleLbl="node3" presStyleIdx="14" presStyleCnt="17"/>
      <dgm:spPr/>
    </dgm:pt>
    <dgm:pt modelId="{6169AF74-7785-45FA-8A2B-9CCD9F8D76AC}" type="pres">
      <dgm:prSet presAssocID="{DC536AFC-2075-4E44-98A9-2BB4CE2EC7B4}" presName="hierChild4" presStyleCnt="0"/>
      <dgm:spPr/>
    </dgm:pt>
    <dgm:pt modelId="{0D895C6A-35B2-4E28-8BE6-4B950A387B94}" type="pres">
      <dgm:prSet presAssocID="{DC536AFC-2075-4E44-98A9-2BB4CE2EC7B4}" presName="hierChild5" presStyleCnt="0"/>
      <dgm:spPr/>
    </dgm:pt>
    <dgm:pt modelId="{7E3D5440-11C9-426A-84A5-79031C98CBBC}" type="pres">
      <dgm:prSet presAssocID="{D4A7948B-C343-4A3F-971F-E68C7C546FFD}" presName="Name37" presStyleLbl="parChTrans1D3" presStyleIdx="15" presStyleCnt="18"/>
      <dgm:spPr/>
    </dgm:pt>
    <dgm:pt modelId="{CEB918F6-B505-4AF3-9E3F-727455EFC5C9}" type="pres">
      <dgm:prSet presAssocID="{99AD2C7E-424D-4D13-A14A-E596475AC2ED}" presName="hierRoot2" presStyleCnt="0">
        <dgm:presLayoutVars>
          <dgm:hierBranch val="init"/>
        </dgm:presLayoutVars>
      </dgm:prSet>
      <dgm:spPr/>
    </dgm:pt>
    <dgm:pt modelId="{31CC5B5B-07FD-435D-B229-0F6848725DF3}" type="pres">
      <dgm:prSet presAssocID="{99AD2C7E-424D-4D13-A14A-E596475AC2ED}" presName="rootComposite" presStyleCnt="0"/>
      <dgm:spPr/>
    </dgm:pt>
    <dgm:pt modelId="{877852AA-2536-416A-ADDB-2492F367BA42}" type="pres">
      <dgm:prSet presAssocID="{99AD2C7E-424D-4D13-A14A-E596475AC2ED}" presName="rootText" presStyleLbl="node3" presStyleIdx="15" presStyleCnt="17" custScaleX="125928" custScaleY="142644" custLinFactNeighborX="-49220" custLinFactNeighborY="-1857">
        <dgm:presLayoutVars>
          <dgm:chPref val="3"/>
        </dgm:presLayoutVars>
      </dgm:prSet>
      <dgm:spPr/>
    </dgm:pt>
    <dgm:pt modelId="{34748759-33C1-4354-B459-E4D8942A7EA7}" type="pres">
      <dgm:prSet presAssocID="{99AD2C7E-424D-4D13-A14A-E596475AC2ED}" presName="rootPict" presStyleLbl="alignImgPlace1" presStyleIdx="26" presStyleCnt="31" custLinFactX="-100000" custLinFactNeighborX="-116270" custLinFactNeighborY="-12001"/>
      <dgm:spPr>
        <a:blipFill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CA121B0-17E9-4CE8-9E52-796C15586E0B}" type="pres">
      <dgm:prSet presAssocID="{99AD2C7E-424D-4D13-A14A-E596475AC2ED}" presName="rootConnector" presStyleLbl="node3" presStyleIdx="15" presStyleCnt="17"/>
      <dgm:spPr/>
    </dgm:pt>
    <dgm:pt modelId="{23BA5131-C408-4FF8-933A-6CB84A4910DF}" type="pres">
      <dgm:prSet presAssocID="{99AD2C7E-424D-4D13-A14A-E596475AC2ED}" presName="hierChild4" presStyleCnt="0"/>
      <dgm:spPr/>
    </dgm:pt>
    <dgm:pt modelId="{62F9D37D-D895-4408-8274-D8BE1D3EB9BB}" type="pres">
      <dgm:prSet presAssocID="{99AD2C7E-424D-4D13-A14A-E596475AC2ED}" presName="hierChild5" presStyleCnt="0"/>
      <dgm:spPr/>
    </dgm:pt>
    <dgm:pt modelId="{05E7ED1A-9BA3-432F-9DEA-B23244F9F9B5}" type="pres">
      <dgm:prSet presAssocID="{8DC7EB08-7CF8-4180-A537-5EB539A3AA2A}" presName="hierChild5" presStyleCnt="0"/>
      <dgm:spPr/>
    </dgm:pt>
    <dgm:pt modelId="{B386C0A4-667C-4420-AD10-AEDCE45CC5AD}" type="pres">
      <dgm:prSet presAssocID="{95FE344A-F67C-49B6-817F-ADBFA6E23FA1}" presName="Name37" presStyleLbl="parChTrans1D2" presStyleIdx="4" presStyleCnt="6"/>
      <dgm:spPr/>
    </dgm:pt>
    <dgm:pt modelId="{0BFF21DD-9073-43E2-AA3D-80E3887FC251}" type="pres">
      <dgm:prSet presAssocID="{A80A5E71-B5B8-41EF-A8ED-EEF012E2303D}" presName="hierRoot2" presStyleCnt="0">
        <dgm:presLayoutVars>
          <dgm:hierBranch val="init"/>
        </dgm:presLayoutVars>
      </dgm:prSet>
      <dgm:spPr/>
    </dgm:pt>
    <dgm:pt modelId="{2C151C61-47C4-40A0-BD6F-184BE1AC45A4}" type="pres">
      <dgm:prSet presAssocID="{A80A5E71-B5B8-41EF-A8ED-EEF012E2303D}" presName="rootComposite" presStyleCnt="0"/>
      <dgm:spPr/>
    </dgm:pt>
    <dgm:pt modelId="{E2C27AE0-D201-4BA6-A194-EC2B49255F90}" type="pres">
      <dgm:prSet presAssocID="{A80A5E71-B5B8-41EF-A8ED-EEF012E2303D}" presName="rootText" presStyleLbl="node2" presStyleIdx="4" presStyleCnt="5" custScaleX="126045" custScaleY="123967" custLinFactNeighborX="-64972" custLinFactNeighborY="-11239">
        <dgm:presLayoutVars>
          <dgm:chPref val="3"/>
        </dgm:presLayoutVars>
      </dgm:prSet>
      <dgm:spPr/>
    </dgm:pt>
    <dgm:pt modelId="{BA26793A-EFD4-41D8-ABD4-E65BB72AF183}" type="pres">
      <dgm:prSet presAssocID="{A80A5E71-B5B8-41EF-A8ED-EEF012E2303D}" presName="rootPict" presStyleLbl="alignImgPlace1" presStyleIdx="27" presStyleCnt="31" custLinFactX="-100000" custLinFactNeighborX="-119359" custLinFactNeighborY="-18302"/>
      <dgm:spPr>
        <a:blipFill dpi="0" rotWithShape="1">
          <a:blip xmlns:r="http://schemas.openxmlformats.org/officeDocument/2006/relationships" r:embed="rId24"/>
          <a:srcRect/>
          <a:stretch>
            <a:fillRect l="-31057" t="-4736" r="-68943" b="4736"/>
          </a:stretch>
        </a:blipFill>
      </dgm:spPr>
    </dgm:pt>
    <dgm:pt modelId="{B34F4118-518D-46C8-BC5A-10C1A67E34CA}" type="pres">
      <dgm:prSet presAssocID="{A80A5E71-B5B8-41EF-A8ED-EEF012E2303D}" presName="rootConnector" presStyleLbl="node2" presStyleIdx="4" presStyleCnt="5"/>
      <dgm:spPr/>
    </dgm:pt>
    <dgm:pt modelId="{A03B87EF-1D45-4898-84B7-AE31C43F6C72}" type="pres">
      <dgm:prSet presAssocID="{A80A5E71-B5B8-41EF-A8ED-EEF012E2303D}" presName="hierChild4" presStyleCnt="0"/>
      <dgm:spPr/>
    </dgm:pt>
    <dgm:pt modelId="{0645F98E-0EDA-414B-863E-28402A01A579}" type="pres">
      <dgm:prSet presAssocID="{CA45F4A2-1AFE-4CBE-91ED-383B27441ADB}" presName="Name37" presStyleLbl="parChTrans1D3" presStyleIdx="16" presStyleCnt="18"/>
      <dgm:spPr/>
    </dgm:pt>
    <dgm:pt modelId="{4BD50292-3EB4-43C1-AFE8-DF73032C03D8}" type="pres">
      <dgm:prSet presAssocID="{F982B5FF-DB8D-4086-A9D8-E74623FB3CD9}" presName="hierRoot2" presStyleCnt="0">
        <dgm:presLayoutVars>
          <dgm:hierBranch val="init"/>
        </dgm:presLayoutVars>
      </dgm:prSet>
      <dgm:spPr/>
    </dgm:pt>
    <dgm:pt modelId="{6382CFB0-857E-4958-8EE6-DF6D26CDE7E1}" type="pres">
      <dgm:prSet presAssocID="{F982B5FF-DB8D-4086-A9D8-E74623FB3CD9}" presName="rootComposite" presStyleCnt="0"/>
      <dgm:spPr/>
    </dgm:pt>
    <dgm:pt modelId="{F0D5E60C-F326-4BAF-BE0F-6C9471E8633D}" type="pres">
      <dgm:prSet presAssocID="{F982B5FF-DB8D-4086-A9D8-E74623FB3CD9}" presName="rootText" presStyleLbl="node3" presStyleIdx="16" presStyleCnt="17" custScaleX="117598" custScaleY="150581" custLinFactNeighborX="-68633" custLinFactNeighborY="-7321">
        <dgm:presLayoutVars>
          <dgm:chPref val="3"/>
        </dgm:presLayoutVars>
      </dgm:prSet>
      <dgm:spPr/>
    </dgm:pt>
    <dgm:pt modelId="{15E74B09-A05F-4711-BD2C-460119DEF632}" type="pres">
      <dgm:prSet presAssocID="{F982B5FF-DB8D-4086-A9D8-E74623FB3CD9}" presName="rootPict" presStyleLbl="alignImgPlace1" presStyleIdx="28" presStyleCnt="31" custLinFactX="-100000" custLinFactNeighborX="-159278" custLinFactNeighborY="-16014"/>
      <dgm:spPr>
        <a:blipFill>
          <a:blip xmlns:r="http://schemas.openxmlformats.org/officeDocument/2006/relationships"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21DA8B6-2742-46A5-852F-836D9730BF89}" type="pres">
      <dgm:prSet presAssocID="{F982B5FF-DB8D-4086-A9D8-E74623FB3CD9}" presName="rootConnector" presStyleLbl="node3" presStyleIdx="16" presStyleCnt="17"/>
      <dgm:spPr/>
    </dgm:pt>
    <dgm:pt modelId="{200EF68B-657F-4F4A-8B10-87BAC6986E23}" type="pres">
      <dgm:prSet presAssocID="{F982B5FF-DB8D-4086-A9D8-E74623FB3CD9}" presName="hierChild4" presStyleCnt="0"/>
      <dgm:spPr/>
    </dgm:pt>
    <dgm:pt modelId="{5DD5DDE8-5C09-46AD-A92F-CC472BEB5B3A}" type="pres">
      <dgm:prSet presAssocID="{F982B5FF-DB8D-4086-A9D8-E74623FB3CD9}" presName="hierChild5" presStyleCnt="0"/>
      <dgm:spPr/>
    </dgm:pt>
    <dgm:pt modelId="{AA617898-54A7-436F-B722-5840E4E7E25D}" type="pres">
      <dgm:prSet presAssocID="{A80A5E71-B5B8-41EF-A8ED-EEF012E2303D}" presName="hierChild5" presStyleCnt="0"/>
      <dgm:spPr/>
    </dgm:pt>
    <dgm:pt modelId="{E6F04611-0198-41FF-91AB-B7E998412540}" type="pres">
      <dgm:prSet presAssocID="{57AF53FC-BB83-4EAB-AD0E-5C824E9FC4A7}" presName="hierChild3" presStyleCnt="0"/>
      <dgm:spPr/>
    </dgm:pt>
    <dgm:pt modelId="{86DF0E6A-D09E-42C9-AFA5-245365D8EA59}" type="pres">
      <dgm:prSet presAssocID="{F77E3723-51D7-406C-84C8-5FA3025491A0}" presName="Name111" presStyleLbl="parChTrans1D2" presStyleIdx="5" presStyleCnt="6"/>
      <dgm:spPr/>
    </dgm:pt>
    <dgm:pt modelId="{1976A435-C3BD-44A4-9287-F9B2B2EFA3D1}" type="pres">
      <dgm:prSet presAssocID="{DE0519F1-E640-4A75-AA84-6EB334D84293}" presName="hierRoot3" presStyleCnt="0">
        <dgm:presLayoutVars>
          <dgm:hierBranch val="init"/>
        </dgm:presLayoutVars>
      </dgm:prSet>
      <dgm:spPr/>
    </dgm:pt>
    <dgm:pt modelId="{C1361B89-B856-49F6-A896-3992C865F930}" type="pres">
      <dgm:prSet presAssocID="{DE0519F1-E640-4A75-AA84-6EB334D84293}" presName="rootComposite3" presStyleCnt="0"/>
      <dgm:spPr/>
    </dgm:pt>
    <dgm:pt modelId="{79A795E5-A58A-4F6D-BE51-EA9026E87789}" type="pres">
      <dgm:prSet presAssocID="{DE0519F1-E640-4A75-AA84-6EB334D84293}" presName="rootText3" presStyleLbl="asst1" presStyleIdx="0" presStyleCnt="2" custScaleX="143758" custScaleY="154724">
        <dgm:presLayoutVars>
          <dgm:chPref val="3"/>
        </dgm:presLayoutVars>
      </dgm:prSet>
      <dgm:spPr/>
    </dgm:pt>
    <dgm:pt modelId="{1A77D86A-ED6B-408B-B0FB-B8E809869D35}" type="pres">
      <dgm:prSet presAssocID="{DE0519F1-E640-4A75-AA84-6EB334D84293}" presName="rootPict3" presStyleLbl="alignImgPlace1" presStyleIdx="29" presStyleCnt="31" custLinFactNeighborX="-64950" custLinFactNeighborY="-771"/>
      <dgm:spPr>
        <a:blipFill>
          <a:blip xmlns:r="http://schemas.openxmlformats.org/officeDocument/2006/relationships"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F44D7F7-6E0E-4BA9-BB66-C4C27616F01A}" type="pres">
      <dgm:prSet presAssocID="{DE0519F1-E640-4A75-AA84-6EB334D84293}" presName="rootConnector3" presStyleLbl="asst1" presStyleIdx="0" presStyleCnt="2"/>
      <dgm:spPr/>
    </dgm:pt>
    <dgm:pt modelId="{E1B8F29C-7EFD-4298-B3BE-85EAD0993EFD}" type="pres">
      <dgm:prSet presAssocID="{DE0519F1-E640-4A75-AA84-6EB334D84293}" presName="hierChild6" presStyleCnt="0"/>
      <dgm:spPr/>
    </dgm:pt>
    <dgm:pt modelId="{7D2C6295-1674-406C-B0A0-334BBB0AB7A2}" type="pres">
      <dgm:prSet presAssocID="{DE0519F1-E640-4A75-AA84-6EB334D84293}" presName="hierChild7" presStyleCnt="0"/>
      <dgm:spPr/>
    </dgm:pt>
    <dgm:pt modelId="{E7F727CA-4715-4A73-B149-F0533F2E7BD6}" type="pres">
      <dgm:prSet presAssocID="{EC6E997F-DB94-4EC5-84CB-CAAAA6637FFA}" presName="Name111" presStyleLbl="parChTrans1D3" presStyleIdx="17" presStyleCnt="18"/>
      <dgm:spPr/>
    </dgm:pt>
    <dgm:pt modelId="{E25A8B8D-E1AC-42F8-A321-55F334355FD4}" type="pres">
      <dgm:prSet presAssocID="{26A50B3A-FB82-44AE-A90C-5600F478C075}" presName="hierRoot3" presStyleCnt="0">
        <dgm:presLayoutVars>
          <dgm:hierBranch val="init"/>
        </dgm:presLayoutVars>
      </dgm:prSet>
      <dgm:spPr/>
    </dgm:pt>
    <dgm:pt modelId="{C3733D06-C9AA-473B-BA1A-D9AE32E753BD}" type="pres">
      <dgm:prSet presAssocID="{26A50B3A-FB82-44AE-A90C-5600F478C075}" presName="rootComposite3" presStyleCnt="0"/>
      <dgm:spPr/>
    </dgm:pt>
    <dgm:pt modelId="{E20BD4CA-00B2-4728-BD2E-6A60196E423E}" type="pres">
      <dgm:prSet presAssocID="{26A50B3A-FB82-44AE-A90C-5600F478C075}" presName="rootText3" presStyleLbl="asst1" presStyleIdx="1" presStyleCnt="2" custScaleX="136580" custScaleY="112719" custLinFactNeighborY="-12999">
        <dgm:presLayoutVars>
          <dgm:chPref val="3"/>
        </dgm:presLayoutVars>
      </dgm:prSet>
      <dgm:spPr/>
    </dgm:pt>
    <dgm:pt modelId="{9F70007D-6400-4EA9-9580-0AFCA093DFDE}" type="pres">
      <dgm:prSet presAssocID="{26A50B3A-FB82-44AE-A90C-5600F478C075}" presName="rootPict3" presStyleLbl="alignImgPlace1" presStyleIdx="30" presStyleCnt="31" custLinFactNeighborX="-61052" custLinFactNeighborY="-18609"/>
      <dgm:spPr>
        <a:blipFill>
          <a:blip xmlns:r="http://schemas.openxmlformats.org/officeDocument/2006/relationships"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DF90046-BD39-44D6-937E-D422E7CCB7C7}" type="pres">
      <dgm:prSet presAssocID="{26A50B3A-FB82-44AE-A90C-5600F478C075}" presName="rootConnector3" presStyleLbl="asst1" presStyleIdx="1" presStyleCnt="2"/>
      <dgm:spPr/>
    </dgm:pt>
    <dgm:pt modelId="{DF276CC1-28E8-4790-AE22-2840D54C5DF9}" type="pres">
      <dgm:prSet presAssocID="{26A50B3A-FB82-44AE-A90C-5600F478C075}" presName="hierChild6" presStyleCnt="0"/>
      <dgm:spPr/>
    </dgm:pt>
    <dgm:pt modelId="{AFBB0730-8A20-4113-B025-26C9D476F0D9}" type="pres">
      <dgm:prSet presAssocID="{26A50B3A-FB82-44AE-A90C-5600F478C075}" presName="hierChild7" presStyleCnt="0"/>
      <dgm:spPr/>
    </dgm:pt>
  </dgm:ptLst>
  <dgm:cxnLst>
    <dgm:cxn modelId="{5C802701-444E-41D7-B5E0-D7DEF7163B0F}" type="presOf" srcId="{92E78D98-5FD9-44B9-BEE6-8069F7050286}" destId="{5E428116-A7E9-4A13-AAA2-207F5AF539E3}" srcOrd="0" destOrd="0" presId="urn:microsoft.com/office/officeart/2005/8/layout/pictureOrgChart+Icon"/>
    <dgm:cxn modelId="{FC9BF603-59C8-46E0-929E-556CEDEA7223}" type="presOf" srcId="{DC536AFC-2075-4E44-98A9-2BB4CE2EC7B4}" destId="{61773C4F-A1C4-4907-BF5F-17C855586B16}" srcOrd="0" destOrd="0" presId="urn:microsoft.com/office/officeart/2005/8/layout/pictureOrgChart+Icon"/>
    <dgm:cxn modelId="{99A13F05-7C6B-44AF-BAA5-9491039ABE58}" type="presOf" srcId="{F699A54E-37D8-4278-91D6-4324B390024F}" destId="{D577527D-5AFE-4CA9-8488-0726BFFBF090}" srcOrd="1" destOrd="0" presId="urn:microsoft.com/office/officeart/2005/8/layout/pictureOrgChart+Icon"/>
    <dgm:cxn modelId="{6A41C107-390A-4F70-B408-23D459E63DAC}" type="presOf" srcId="{7EA5AFF9-B13C-47FE-A527-BBFF09971A52}" destId="{CE0E9D98-6C83-4231-8ADC-DB8A8968EC8B}" srcOrd="0" destOrd="0" presId="urn:microsoft.com/office/officeart/2005/8/layout/pictureOrgChart+Icon"/>
    <dgm:cxn modelId="{78104C09-5A96-4BE3-B6C6-3BA445B9C2CD}" type="presOf" srcId="{57AF53FC-BB83-4EAB-AD0E-5C824E9FC4A7}" destId="{D30E40EC-FA70-4E73-9B75-C16261B3806E}" srcOrd="0" destOrd="0" presId="urn:microsoft.com/office/officeart/2005/8/layout/pictureOrgChart+Icon"/>
    <dgm:cxn modelId="{F9E00A0F-7FBE-4756-B8A8-A050A472FC3D}" srcId="{F2D17F03-52DF-49D2-8184-FFA0396EBFBA}" destId="{20B035CA-20B2-47AF-96D3-63019D948AF0}" srcOrd="0" destOrd="0" parTransId="{95EDD1C2-ACAB-4FD5-9AB5-564C0593A1BD}" sibTransId="{344A9C05-3EC9-4407-9E46-69C8A7AD7C5C}"/>
    <dgm:cxn modelId="{29B5D610-0478-412A-AB81-DE7F85D9F9C5}" srcId="{8DC7EB08-7CF8-4180-A537-5EB539A3AA2A}" destId="{DC536AFC-2075-4E44-98A9-2BB4CE2EC7B4}" srcOrd="1" destOrd="0" parTransId="{C70D94D5-DD69-4960-AC35-B10BAD598843}" sibTransId="{8317FBE5-E3E2-4D08-9EE2-DAE111046B64}"/>
    <dgm:cxn modelId="{09B89A13-DA75-4CFC-9D2E-C3A5F5F36854}" type="presOf" srcId="{9EF81D33-5F89-4417-9B8D-D0AB780DF625}" destId="{04EFBE57-E398-49B0-BB39-7EFCA7FD025B}" srcOrd="0" destOrd="0" presId="urn:microsoft.com/office/officeart/2005/8/layout/pictureOrgChart+Icon"/>
    <dgm:cxn modelId="{7920E71A-14F4-41E7-ABFA-A406F526F8A4}" type="presOf" srcId="{95FE344A-F67C-49B6-817F-ADBFA6E23FA1}" destId="{B386C0A4-667C-4420-AD10-AEDCE45CC5AD}" srcOrd="0" destOrd="0" presId="urn:microsoft.com/office/officeart/2005/8/layout/pictureOrgChart+Icon"/>
    <dgm:cxn modelId="{E694C91C-DFD1-4254-AC2A-14298201B682}" srcId="{92E78D98-5FD9-44B9-BEE6-8069F7050286}" destId="{D45AA287-DBBA-414A-940F-530D00790DB7}" srcOrd="2" destOrd="0" parTransId="{FCE690BB-81A9-451A-A840-1F02A1FE359B}" sibTransId="{984CEB03-1012-4500-9C68-700BB6B7D96D}"/>
    <dgm:cxn modelId="{DA05DA1D-DB09-456B-89CE-F1EC8D1ED99D}" srcId="{57AF53FC-BB83-4EAB-AD0E-5C824E9FC4A7}" destId="{A80A5E71-B5B8-41EF-A8ED-EEF012E2303D}" srcOrd="5" destOrd="0" parTransId="{95FE344A-F67C-49B6-817F-ADBFA6E23FA1}" sibTransId="{8B7CE46D-0057-473F-AC32-866BF01C0579}"/>
    <dgm:cxn modelId="{17FA161F-DEFE-4E84-B735-DB316D844035}" type="presOf" srcId="{6186CFD5-0ACD-4B51-A36A-C79CCA3F4254}" destId="{29E00A03-44E5-408D-8B69-E6B3F6DFD0B0}" srcOrd="0" destOrd="0" presId="urn:microsoft.com/office/officeart/2005/8/layout/pictureOrgChart+Icon"/>
    <dgm:cxn modelId="{3ECD0120-AD68-41C8-A868-5BDF23F87513}" type="presOf" srcId="{BB3D8922-FB4A-4BF2-947B-9B47C8C2B3DF}" destId="{C2235B19-4139-4027-ABB2-982441AAAF85}" srcOrd="0" destOrd="0" presId="urn:microsoft.com/office/officeart/2005/8/layout/pictureOrgChart+Icon"/>
    <dgm:cxn modelId="{8C55AB20-EC2A-4087-931C-5878A8FF22D4}" type="presOf" srcId="{AC0F25F5-614B-4E92-BFEB-CE394E2851AB}" destId="{6FEF9AC9-A9E9-49B6-A4C1-312322414385}" srcOrd="1" destOrd="0" presId="urn:microsoft.com/office/officeart/2005/8/layout/pictureOrgChart+Icon"/>
    <dgm:cxn modelId="{4D4E9A21-A6B4-4AEE-BB60-A0CB8F3FBC35}" type="presOf" srcId="{32E57243-5FE3-43FF-86DB-6ED289E7B67A}" destId="{C6808587-CB27-4A59-99DE-6B5DB178F6B7}" srcOrd="1" destOrd="0" presId="urn:microsoft.com/office/officeart/2005/8/layout/pictureOrgChart+Icon"/>
    <dgm:cxn modelId="{D1204E25-10B5-47F6-8A2B-910CA5097AFC}" type="presOf" srcId="{92E78D98-5FD9-44B9-BEE6-8069F7050286}" destId="{172B0CD6-B216-4E78-AD1A-57E4C09298C9}" srcOrd="1" destOrd="0" presId="urn:microsoft.com/office/officeart/2005/8/layout/pictureOrgChart+Icon"/>
    <dgm:cxn modelId="{AC545A29-630D-42BB-A93B-91543CC572D3}" type="presOf" srcId="{4100E2C4-8828-41EB-A14C-5A7DE3AACA69}" destId="{F25AD44B-610F-414E-8EED-A7B5D0AA2187}" srcOrd="1" destOrd="0" presId="urn:microsoft.com/office/officeart/2005/8/layout/pictureOrgChart+Icon"/>
    <dgm:cxn modelId="{5A21EC30-3031-45EF-B0F9-ADC2D429B3BC}" type="presOf" srcId="{E87A614A-66CF-482A-96E7-7A9EB641DA51}" destId="{4ACADBD7-A57E-4E04-AB84-958F757DFDD3}" srcOrd="0" destOrd="0" presId="urn:microsoft.com/office/officeart/2005/8/layout/pictureOrgChart+Icon"/>
    <dgm:cxn modelId="{84256D31-BC83-4BC3-AE01-94E1B36DDF7A}" srcId="{99E0B115-FC37-4732-A8A3-C5AC47BE2770}" destId="{50EEC91D-4CC4-4D38-B0A7-82746F2523A8}" srcOrd="1" destOrd="0" parTransId="{6B868F98-2561-4968-8BEE-6FD78C313817}" sibTransId="{354D478B-6D85-4A1F-9559-6D018C9A3F7C}"/>
    <dgm:cxn modelId="{B9575031-5FEA-480A-BA09-9DE15D82A881}" type="presOf" srcId="{F9D7783C-8083-40A1-925D-6FA8BAB7101D}" destId="{EEF29714-47F0-4112-ADB0-FB57B1731B7B}" srcOrd="1" destOrd="0" presId="urn:microsoft.com/office/officeart/2005/8/layout/pictureOrgChart+Icon"/>
    <dgm:cxn modelId="{5D737131-ED90-4B65-A140-538EB64FA4EA}" type="presOf" srcId="{CD135519-D5EC-4C1A-988D-1A077D0EC8E7}" destId="{59DE7BE0-7817-4D4F-BB0A-C9F4A3471396}" srcOrd="0" destOrd="0" presId="urn:microsoft.com/office/officeart/2005/8/layout/pictureOrgChart+Icon"/>
    <dgm:cxn modelId="{652A0933-E269-4DD5-87B9-0DFEE3C8295B}" srcId="{A80A5E71-B5B8-41EF-A8ED-EEF012E2303D}" destId="{F982B5FF-DB8D-4086-A9D8-E74623FB3CD9}" srcOrd="0" destOrd="0" parTransId="{CA45F4A2-1AFE-4CBE-91ED-383B27441ADB}" sibTransId="{9F4B053C-1C96-4D64-ABE0-857A16B04DD2}"/>
    <dgm:cxn modelId="{1BB31F34-ADE0-4B86-95BE-39CB47DC5EF0}" type="presOf" srcId="{4100E2C4-8828-41EB-A14C-5A7DE3AACA69}" destId="{1A512FDD-A4AD-4F95-AB6E-233575C22B71}" srcOrd="0" destOrd="0" presId="urn:microsoft.com/office/officeart/2005/8/layout/pictureOrgChart+Icon"/>
    <dgm:cxn modelId="{3AE03E34-7A05-4EDE-B6D7-2D58A4F45AA8}" type="presOf" srcId="{54CD37A2-C984-42BF-90B7-61951FB4B636}" destId="{4256085A-5E4A-42EC-A4BB-3EB4CA856A65}" srcOrd="1" destOrd="0" presId="urn:microsoft.com/office/officeart/2005/8/layout/pictureOrgChart+Icon"/>
    <dgm:cxn modelId="{2A687334-660D-4418-B04C-4FC7F53BF1F7}" type="presOf" srcId="{9CED2E41-9FD2-4C81-A26D-E5A01247D537}" destId="{7A608585-EAC8-4D86-B12D-A64B69E50B20}" srcOrd="0" destOrd="0" presId="urn:microsoft.com/office/officeart/2005/8/layout/pictureOrgChart+Icon"/>
    <dgm:cxn modelId="{AE009C34-2250-4064-A95D-8B55A86AB36F}" type="presOf" srcId="{EC6E997F-DB94-4EC5-84CB-CAAAA6637FFA}" destId="{E7F727CA-4715-4A73-B149-F0533F2E7BD6}" srcOrd="0" destOrd="0" presId="urn:microsoft.com/office/officeart/2005/8/layout/pictureOrgChart+Icon"/>
    <dgm:cxn modelId="{AA1A3436-5F6B-467D-9A70-DC45EE4C11A3}" type="presOf" srcId="{CA45F4A2-1AFE-4CBE-91ED-383B27441ADB}" destId="{0645F98E-0EDA-414B-863E-28402A01A579}" srcOrd="0" destOrd="0" presId="urn:microsoft.com/office/officeart/2005/8/layout/pictureOrgChart+Icon"/>
    <dgm:cxn modelId="{92E5EC3B-D3E5-4CD7-9101-54F4DC8D123E}" type="presOf" srcId="{1085CAF3-6A9E-4548-A349-D898E09B0279}" destId="{A1E00487-D7D9-4E83-87D6-F2E86E617AB3}" srcOrd="0" destOrd="0" presId="urn:microsoft.com/office/officeart/2005/8/layout/pictureOrgChart+Icon"/>
    <dgm:cxn modelId="{E368FD3E-D99E-46EB-95B6-1F9DDC6E7A1B}" type="presOf" srcId="{ECD80984-F6A9-4BB9-B635-4C62FCBE10D4}" destId="{6BCE1A17-7310-45C6-85D9-8214F1562312}" srcOrd="0" destOrd="0" presId="urn:microsoft.com/office/officeart/2005/8/layout/pictureOrgChart+Icon"/>
    <dgm:cxn modelId="{43507D40-8C2E-4FD3-9E0D-D22234D04F48}" type="presOf" srcId="{26A50B3A-FB82-44AE-A90C-5600F478C075}" destId="{E20BD4CA-00B2-4728-BD2E-6A60196E423E}" srcOrd="0" destOrd="0" presId="urn:microsoft.com/office/officeart/2005/8/layout/pictureOrgChart+Icon"/>
    <dgm:cxn modelId="{306B175E-DE7D-4309-A166-B9D7FD5E523D}" type="presOf" srcId="{8DC7EB08-7CF8-4180-A537-5EB539A3AA2A}" destId="{C47D1047-2FFF-4B7F-BAF3-3B12E2BB0EAB}" srcOrd="0" destOrd="0" presId="urn:microsoft.com/office/officeart/2005/8/layout/pictureOrgChart+Icon"/>
    <dgm:cxn modelId="{5A2BE45E-2A8E-4D34-8B57-47B34E4A5D78}" type="presOf" srcId="{C991F65B-1F32-4F5A-93BF-4C613937D678}" destId="{1608A371-73D6-4711-825A-15C903174AC6}" srcOrd="0" destOrd="0" presId="urn:microsoft.com/office/officeart/2005/8/layout/pictureOrgChart+Icon"/>
    <dgm:cxn modelId="{147D575F-F4B7-4C4C-A5B8-B0711792BA5C}" type="presOf" srcId="{D45AA287-DBBA-414A-940F-530D00790DB7}" destId="{531A0EAB-5B2F-4BDD-9424-62CC7015B6E7}" srcOrd="1" destOrd="0" presId="urn:microsoft.com/office/officeart/2005/8/layout/pictureOrgChart+Icon"/>
    <dgm:cxn modelId="{B6963A60-4BB3-485D-B45A-ED5D4F964DF5}" type="presOf" srcId="{AF07BA78-299A-4144-BD40-1E44EA3FD3AE}" destId="{A05D489A-E8BC-4D81-A745-F7857E4EFD73}" srcOrd="1" destOrd="0" presId="urn:microsoft.com/office/officeart/2005/8/layout/pictureOrgChart+Icon"/>
    <dgm:cxn modelId="{7E310941-89FC-4A32-BC69-EAC7987C01CF}" type="presOf" srcId="{FCE690BB-81A9-451A-A840-1F02A1FE359B}" destId="{2F76F4AA-D22C-4961-A92F-4736AA1B4218}" srcOrd="0" destOrd="0" presId="urn:microsoft.com/office/officeart/2005/8/layout/pictureOrgChart+Icon"/>
    <dgm:cxn modelId="{E6402C42-3A63-4630-B316-9E425BA8FC7A}" srcId="{57AF53FC-BB83-4EAB-AD0E-5C824E9FC4A7}" destId="{8DC7EB08-7CF8-4180-A537-5EB539A3AA2A}" srcOrd="4" destOrd="0" parTransId="{CD135519-D5EC-4C1A-988D-1A077D0EC8E7}" sibTransId="{6359E338-5A0E-4278-9EBA-8E57A07752A7}"/>
    <dgm:cxn modelId="{22F69B62-8704-48F4-82F9-774A42D8900B}" srcId="{76CA19C1-8539-450C-94AC-C369B9D7228F}" destId="{57AF53FC-BB83-4EAB-AD0E-5C824E9FC4A7}" srcOrd="0" destOrd="0" parTransId="{46ECF17F-86C3-41BD-BD7F-DD799C4B8C6F}" sibTransId="{283DB464-2B00-4A18-8037-2C269753ED9B}"/>
    <dgm:cxn modelId="{E3BF3645-1E35-4139-9422-4A612FB2F09E}" srcId="{8DC7EB08-7CF8-4180-A537-5EB539A3AA2A}" destId="{E60D88FB-54E2-4748-80DA-45FE8161687A}" srcOrd="0" destOrd="0" parTransId="{8ECD2C8F-7EDF-485F-96CF-8DA126508BAF}" sibTransId="{E4C888C2-46E2-408D-9176-8891EFF28994}"/>
    <dgm:cxn modelId="{BCE31366-CF3B-4371-978B-59BC22E11067}" type="presOf" srcId="{51907DBD-9154-4E3A-BC8E-005759676EA6}" destId="{C33CB6B6-B90E-4B88-8674-27B9B2C003C4}" srcOrd="1" destOrd="0" presId="urn:microsoft.com/office/officeart/2005/8/layout/pictureOrgChart+Icon"/>
    <dgm:cxn modelId="{BCD71B47-C397-453E-81C7-26D42698FB9B}" type="presOf" srcId="{20B035CA-20B2-47AF-96D3-63019D948AF0}" destId="{D961043B-1356-4926-AA8C-3726EB268491}" srcOrd="1" destOrd="0" presId="urn:microsoft.com/office/officeart/2005/8/layout/pictureOrgChart+Icon"/>
    <dgm:cxn modelId="{B04B3568-20A8-4A52-9DD5-93B827FB6364}" type="presOf" srcId="{65549EC0-35D0-48B1-B5A3-FC19C64FDC2B}" destId="{26017363-CD3B-4E23-A5E1-C3E902EF29AD}" srcOrd="0" destOrd="0" presId="urn:microsoft.com/office/officeart/2005/8/layout/pictureOrgChart+Icon"/>
    <dgm:cxn modelId="{7508AA68-BF1E-4451-B061-04EA908D84F5}" type="presOf" srcId="{16B82045-82F4-489A-B261-20CE99B7E6C3}" destId="{58AA9B89-30D6-4510-B1A9-FDE6690C8412}" srcOrd="0" destOrd="0" presId="urn:microsoft.com/office/officeart/2005/8/layout/pictureOrgChart+Icon"/>
    <dgm:cxn modelId="{B75CF168-2A7E-4B65-A62C-DFB33E888918}" type="presOf" srcId="{A80A5E71-B5B8-41EF-A8ED-EEF012E2303D}" destId="{E2C27AE0-D201-4BA6-A194-EC2B49255F90}" srcOrd="0" destOrd="0" presId="urn:microsoft.com/office/officeart/2005/8/layout/pictureOrgChart+Icon"/>
    <dgm:cxn modelId="{5DCA0C4B-16E9-4CCA-8367-C22EED8642D9}" type="presOf" srcId="{99AD2C7E-424D-4D13-A14A-E596475AC2ED}" destId="{6CA121B0-17E9-4CE8-9E52-796C15586E0B}" srcOrd="1" destOrd="0" presId="urn:microsoft.com/office/officeart/2005/8/layout/pictureOrgChart+Icon"/>
    <dgm:cxn modelId="{D1DCA64B-BA78-41F9-AE04-C6020B175190}" type="presOf" srcId="{91DE7B50-57A5-410F-BC41-BE1D0025B91E}" destId="{23BFF38E-498B-45CE-9C77-05BF4EB439A2}" srcOrd="0" destOrd="0" presId="urn:microsoft.com/office/officeart/2005/8/layout/pictureOrgChart+Icon"/>
    <dgm:cxn modelId="{D320DE4D-F3A8-4272-A3E9-D3C92A871D78}" type="presOf" srcId="{36A01E78-5002-41FD-80B3-3D4992CFD636}" destId="{862BD230-2DD0-4BFC-84BE-21FF499D47FE}" srcOrd="1" destOrd="0" presId="urn:microsoft.com/office/officeart/2005/8/layout/pictureOrgChart+Icon"/>
    <dgm:cxn modelId="{B369F44D-8DC0-466D-A2AB-6AFED091A334}" type="presOf" srcId="{26A50B3A-FB82-44AE-A90C-5600F478C075}" destId="{ADF90046-BD39-44D6-937E-D422E7CCB7C7}" srcOrd="1" destOrd="0" presId="urn:microsoft.com/office/officeart/2005/8/layout/pictureOrgChart+Icon"/>
    <dgm:cxn modelId="{B76C3C6E-8553-40C8-A24C-D7149FD380BE}" srcId="{50EEC91D-4CC4-4D38-B0A7-82746F2523A8}" destId="{AC0F25F5-614B-4E92-BFEB-CE394E2851AB}" srcOrd="0" destOrd="0" parTransId="{3000B0E9-5C8D-46A8-BD1C-3CD65DC87831}" sibTransId="{5A1E8A20-9E13-4302-8EF4-A5A65DDEA31E}"/>
    <dgm:cxn modelId="{5469224F-A94F-4BDF-99C5-2E485736C118}" type="presOf" srcId="{99E0B115-FC37-4732-A8A3-C5AC47BE2770}" destId="{7A6881DB-D903-4BEA-A987-979F20F03A74}" srcOrd="0" destOrd="0" presId="urn:microsoft.com/office/officeart/2005/8/layout/pictureOrgChart+Icon"/>
    <dgm:cxn modelId="{3597C450-92FE-41F4-A019-4D79B1C94383}" type="presOf" srcId="{AD1D8764-7BB2-4335-BAF9-54D072FAC915}" destId="{4624E14F-4EE9-4CA1-BC82-97626DE0DD55}" srcOrd="0" destOrd="0" presId="urn:microsoft.com/office/officeart/2005/8/layout/pictureOrgChart+Icon"/>
    <dgm:cxn modelId="{D03ECE70-65EE-4FFE-9E25-DE83CB0A6B0A}" srcId="{50EEC91D-4CC4-4D38-B0A7-82746F2523A8}" destId="{6186CFD5-0ACD-4B51-A36A-C79CCA3F4254}" srcOrd="1" destOrd="0" parTransId="{84DC9CD1-FFE7-4311-BD28-F58C43C7FE90}" sibTransId="{690E82A0-7868-4092-8B59-704FBE04F7AD}"/>
    <dgm:cxn modelId="{644F6251-5B33-4DD1-A0C1-3EEC6E979AEF}" type="presOf" srcId="{32E57243-5FE3-43FF-86DB-6ED289E7B67A}" destId="{C2694A17-6D8F-403A-9E23-F72A8D7ECDAE}" srcOrd="0" destOrd="0" presId="urn:microsoft.com/office/officeart/2005/8/layout/pictureOrgChart+Icon"/>
    <dgm:cxn modelId="{C2181354-E25E-42FF-8AB2-B01DDDF46DD2}" type="presOf" srcId="{3000B0E9-5C8D-46A8-BD1C-3CD65DC87831}" destId="{1DF2C13B-6031-41AB-B20C-19D226101918}" srcOrd="0" destOrd="0" presId="urn:microsoft.com/office/officeart/2005/8/layout/pictureOrgChart+Icon"/>
    <dgm:cxn modelId="{4A757974-C435-451A-B506-C9059520827B}" type="presOf" srcId="{DE0519F1-E640-4A75-AA84-6EB334D84293}" destId="{BF44D7F7-6E0E-4BA9-BB66-C4C27616F01A}" srcOrd="1" destOrd="0" presId="urn:microsoft.com/office/officeart/2005/8/layout/pictureOrgChart+Icon"/>
    <dgm:cxn modelId="{14728F74-4D09-4C88-8AF4-9F3D52D869E6}" type="presOf" srcId="{6B868F98-2561-4968-8BEE-6FD78C313817}" destId="{44559586-F7BC-422A-8D87-1F094BC603A8}" srcOrd="0" destOrd="0" presId="urn:microsoft.com/office/officeart/2005/8/layout/pictureOrgChart+Icon"/>
    <dgm:cxn modelId="{FAB26C75-C406-4B7E-8483-353B9037A1BC}" type="presOf" srcId="{F982B5FF-DB8D-4086-A9D8-E74623FB3CD9}" destId="{F0D5E60C-F326-4BAF-BE0F-6C9471E8633D}" srcOrd="0" destOrd="0" presId="urn:microsoft.com/office/officeart/2005/8/layout/pictureOrgChart+Icon"/>
    <dgm:cxn modelId="{3295B675-29C4-419B-8981-BD3F816E49DF}" type="presOf" srcId="{F9D7783C-8083-40A1-925D-6FA8BAB7101D}" destId="{BA394EC6-F644-4114-977E-924A9BA03BA8}" srcOrd="0" destOrd="0" presId="urn:microsoft.com/office/officeart/2005/8/layout/pictureOrgChart+Icon"/>
    <dgm:cxn modelId="{8F742B56-2028-41C0-8F91-D96F2659D40D}" type="presOf" srcId="{50EEC91D-4CC4-4D38-B0A7-82746F2523A8}" destId="{D91B24E1-C448-47D4-9CC3-8741669CC43D}" srcOrd="1" destOrd="0" presId="urn:microsoft.com/office/officeart/2005/8/layout/pictureOrgChart+Icon"/>
    <dgm:cxn modelId="{F0B53A76-FD1A-4F38-B0BC-6EEF52B6950D}" type="presOf" srcId="{5E4A504C-E36E-4CB3-B3B3-4B3D51F5DD48}" destId="{A527F372-5638-4AEC-A159-7BA5B3B52B1E}" srcOrd="0" destOrd="0" presId="urn:microsoft.com/office/officeart/2005/8/layout/pictureOrgChart+Icon"/>
    <dgm:cxn modelId="{DAC92877-F02F-4154-90D2-732CADDD1BC5}" type="presOf" srcId="{E47FB67E-F46D-4BF6-86AA-915A1FC022C6}" destId="{E5D428FD-A6B9-49F7-BA8D-5EDF1E8943A2}" srcOrd="0" destOrd="0" presId="urn:microsoft.com/office/officeart/2005/8/layout/pictureOrgChart+Icon"/>
    <dgm:cxn modelId="{5E56F057-4D44-4494-ACDA-854744BA8941}" srcId="{92E78D98-5FD9-44B9-BEE6-8069F7050286}" destId="{4100E2C4-8828-41EB-A14C-5A7DE3AACA69}" srcOrd="3" destOrd="0" parTransId="{D2B24E91-A224-43CF-A1FB-ADB3ED31C339}" sibTransId="{0CAF5071-D056-41DA-87D0-4EFC0F6A3BF7}"/>
    <dgm:cxn modelId="{0EB8AF58-27FE-440A-A793-A5A4CE7D87B4}" type="presOf" srcId="{EBB57ECC-951F-42D4-9189-74370993C729}" destId="{CC47255E-F223-4FA4-962F-6FED9CACC5EA}" srcOrd="1" destOrd="0" presId="urn:microsoft.com/office/officeart/2005/8/layout/pictureOrgChart+Icon"/>
    <dgm:cxn modelId="{22F7CC58-DD59-4755-B1ED-47DBECC68ACF}" srcId="{92E78D98-5FD9-44B9-BEE6-8069F7050286}" destId="{8ECB5ADB-9750-4AE2-AE62-04C499C8C113}" srcOrd="1" destOrd="0" parTransId="{4961F908-18D7-452F-A91A-F14C436E3995}" sibTransId="{C86F16AC-3EFB-43FE-A6E0-96CC0B2E9C9C}"/>
    <dgm:cxn modelId="{E6384379-3E4C-4572-AD17-98361415183D}" type="presOf" srcId="{EEFD5396-5760-43CF-AC41-2DB46CF966BC}" destId="{8BD88BED-FE5A-472F-AC98-932E10A416E0}" srcOrd="0" destOrd="0" presId="urn:microsoft.com/office/officeart/2005/8/layout/pictureOrgChart+Icon"/>
    <dgm:cxn modelId="{A79C9459-3EF7-4739-A495-D6ACD0929A1E}" type="presOf" srcId="{7EA5AFF9-B13C-47FE-A527-BBFF09971A52}" destId="{63252E39-7306-4A7D-9B68-68AE48BE97F1}" srcOrd="1" destOrd="0" presId="urn:microsoft.com/office/officeart/2005/8/layout/pictureOrgChart+Icon"/>
    <dgm:cxn modelId="{56B09A5A-0849-45DB-A297-51DD6C025E69}" type="presOf" srcId="{AF07BA78-299A-4144-BD40-1E44EA3FD3AE}" destId="{917D7E6B-2175-40B2-A581-881244151FD4}" srcOrd="0" destOrd="0" presId="urn:microsoft.com/office/officeart/2005/8/layout/pictureOrgChart+Icon"/>
    <dgm:cxn modelId="{AEE3D37E-70EF-402F-850B-2BEA5A61DE7C}" type="presOf" srcId="{51907DBD-9154-4E3A-BC8E-005759676EA6}" destId="{8C4B084F-4B8E-40EA-B389-235BBB8E2FC8}" srcOrd="0" destOrd="0" presId="urn:microsoft.com/office/officeart/2005/8/layout/pictureOrgChart+Icon"/>
    <dgm:cxn modelId="{9DF17F80-84D7-4938-BF39-85DDAD80345B}" type="presOf" srcId="{D45AA287-DBBA-414A-940F-530D00790DB7}" destId="{6A5CA242-221B-437F-B6F0-60090E20B947}" srcOrd="0" destOrd="0" presId="urn:microsoft.com/office/officeart/2005/8/layout/pictureOrgChart+Icon"/>
    <dgm:cxn modelId="{1EF13882-183E-45A0-A6CD-003CACB0F261}" type="presOf" srcId="{8ECB5ADB-9750-4AE2-AE62-04C499C8C113}" destId="{E70E9C76-8DE2-4761-84B1-21CFCAC16D33}" srcOrd="1" destOrd="0" presId="urn:microsoft.com/office/officeart/2005/8/layout/pictureOrgChart+Icon"/>
    <dgm:cxn modelId="{F1776384-2692-44E5-924A-FED9F7D21F41}" srcId="{99E0B115-FC37-4732-A8A3-C5AC47BE2770}" destId="{54CD37A2-C984-42BF-90B7-61951FB4B636}" srcOrd="0" destOrd="0" parTransId="{91DE7B50-57A5-410F-BC41-BE1D0025B91E}" sibTransId="{8EA3FD03-2203-4EAF-B67E-BA20255AE054}"/>
    <dgm:cxn modelId="{9E4F0586-1E4C-4635-9DCA-4B292A01734F}" type="presOf" srcId="{95EDD1C2-ACAB-4FD5-9AB5-564C0593A1BD}" destId="{195AA064-A7A8-4B6A-9116-B8EE9AFBDE8B}" srcOrd="0" destOrd="0" presId="urn:microsoft.com/office/officeart/2005/8/layout/pictureOrgChart+Icon"/>
    <dgm:cxn modelId="{8BE9B286-966F-41E2-B74B-E752A8756764}" type="presOf" srcId="{84DC9CD1-FFE7-4311-BD28-F58C43C7FE90}" destId="{C7AB1DB2-D7FF-4A3E-8E78-BD076A5B10C5}" srcOrd="0" destOrd="0" presId="urn:microsoft.com/office/officeart/2005/8/layout/pictureOrgChart+Icon"/>
    <dgm:cxn modelId="{8484DF86-C34D-45EA-97D8-5EB3813EFF0E}" srcId="{54CD37A2-C984-42BF-90B7-61951FB4B636}" destId="{EBB57ECC-951F-42D4-9189-74370993C729}" srcOrd="1" destOrd="0" parTransId="{9E2A460F-DEC5-4220-BB2C-497353507BEA}" sibTransId="{7F062C38-ECF7-4474-8FA3-6BAD800E7F68}"/>
    <dgm:cxn modelId="{83157F8D-78C3-46FD-97A3-C263E782E5D6}" type="presOf" srcId="{DE0519F1-E640-4A75-AA84-6EB334D84293}" destId="{79A795E5-A58A-4F6D-BE51-EA9026E87789}" srcOrd="0" destOrd="0" presId="urn:microsoft.com/office/officeart/2005/8/layout/pictureOrgChart+Icon"/>
    <dgm:cxn modelId="{AE33D88F-57D6-4A7C-957B-CE052D5AC94B}" type="presOf" srcId="{20B035CA-20B2-47AF-96D3-63019D948AF0}" destId="{4881EBB3-9F0A-440D-9B1D-9E8C8D151756}" srcOrd="0" destOrd="0" presId="urn:microsoft.com/office/officeart/2005/8/layout/pictureOrgChart+Icon"/>
    <dgm:cxn modelId="{73822A92-ED56-45B7-942B-2FE885C4E3D4}" type="presOf" srcId="{E60D88FB-54E2-4748-80DA-45FE8161687A}" destId="{174EDC32-ED4F-4171-BE7F-1CD0E1541D19}" srcOrd="0" destOrd="0" presId="urn:microsoft.com/office/officeart/2005/8/layout/pictureOrgChart+Icon"/>
    <dgm:cxn modelId="{F0C60F95-F197-4771-B015-5B056CE5BDF9}" type="presOf" srcId="{A80A5E71-B5B8-41EF-A8ED-EEF012E2303D}" destId="{B34F4118-518D-46C8-BC5A-10C1A67E34CA}" srcOrd="1" destOrd="0" presId="urn:microsoft.com/office/officeart/2005/8/layout/pictureOrgChart+Icon"/>
    <dgm:cxn modelId="{8CB50396-AF97-4E11-A223-7A8AC74168A0}" srcId="{99E0B115-FC37-4732-A8A3-C5AC47BE2770}" destId="{9D9FAE82-B513-4E6A-99CF-B2C03180CE4A}" srcOrd="3" destOrd="0" parTransId="{1085CAF3-6A9E-4548-A349-D898E09B0279}" sibTransId="{B1A06D24-906D-4CDA-84B6-EA7E5B06741C}"/>
    <dgm:cxn modelId="{F399AC9E-F6F9-4D3E-98D9-DC291760D249}" type="presOf" srcId="{BB3D8922-FB4A-4BF2-947B-9B47C8C2B3DF}" destId="{1FC8483E-76E3-42B0-BF49-AFA5EDC938AA}" srcOrd="1" destOrd="0" presId="urn:microsoft.com/office/officeart/2005/8/layout/pictureOrgChart+Icon"/>
    <dgm:cxn modelId="{5188D59F-3D1F-4877-9613-831D8509A3F3}" type="presOf" srcId="{50EEC91D-4CC4-4D38-B0A7-82746F2523A8}" destId="{CAA6E129-1746-4EFE-8828-D827213ABB9B}" srcOrd="0" destOrd="0" presId="urn:microsoft.com/office/officeart/2005/8/layout/pictureOrgChart+Icon"/>
    <dgm:cxn modelId="{568913A1-B26D-43D1-BB08-C4E2D179FEAE}" type="presOf" srcId="{EBB57ECC-951F-42D4-9189-74370993C729}" destId="{A834037C-F65E-4544-AC89-7A1B99D2DB19}" srcOrd="0" destOrd="0" presId="urn:microsoft.com/office/officeart/2005/8/layout/pictureOrgChart+Icon"/>
    <dgm:cxn modelId="{843662A3-42BE-408E-93E3-34473CB03BB1}" srcId="{8DC7EB08-7CF8-4180-A537-5EB539A3AA2A}" destId="{99AD2C7E-424D-4D13-A14A-E596475AC2ED}" srcOrd="2" destOrd="0" parTransId="{D4A7948B-C343-4A3F-971F-E68C7C546FFD}" sibTransId="{7E8182A5-3057-460E-AF1C-3E772C57B851}"/>
    <dgm:cxn modelId="{C8B74CA3-DD89-4FF0-BD74-F661CE0983DA}" type="presOf" srcId="{F2D17F03-52DF-49D2-8184-FFA0396EBFBA}" destId="{4AAD5163-DDF9-43E7-953A-0689903A4AC0}" srcOrd="1" destOrd="0" presId="urn:microsoft.com/office/officeart/2005/8/layout/pictureOrgChart+Icon"/>
    <dgm:cxn modelId="{76B1E6A5-0DDE-479D-A7C0-F9B96917CAD3}" srcId="{92E78D98-5FD9-44B9-BEE6-8069F7050286}" destId="{F699A54E-37D8-4278-91D6-4324B390024F}" srcOrd="4" destOrd="0" parTransId="{E87A614A-66CF-482A-96E7-7A9EB641DA51}" sibTransId="{F8412C8C-6681-49AD-992B-90FAB83EC3B5}"/>
    <dgm:cxn modelId="{9798D7A6-2FAE-43CD-9CEF-C8DCB7333256}" srcId="{54CD37A2-C984-42BF-90B7-61951FB4B636}" destId="{7EA5AFF9-B13C-47FE-A527-BBFF09971A52}" srcOrd="0" destOrd="0" parTransId="{16B82045-82F4-489A-B261-20CE99B7E6C3}" sibTransId="{70F894E8-4864-444B-BE2F-630C8B66A71A}"/>
    <dgm:cxn modelId="{4519ACAB-4316-4ADC-8C0F-13F49FF33B61}" type="presOf" srcId="{9D9FAE82-B513-4E6A-99CF-B2C03180CE4A}" destId="{B95463DA-78D9-4477-8141-A4F3DE329879}" srcOrd="0" destOrd="0" presId="urn:microsoft.com/office/officeart/2005/8/layout/pictureOrgChart+Icon"/>
    <dgm:cxn modelId="{24B687AF-6A30-49B6-9134-C01CB8C7FDE6}" type="presOf" srcId="{9D9FAE82-B513-4E6A-99CF-B2C03180CE4A}" destId="{96859EB2-6C5F-4FDE-B332-8A16C8FC71AC}" srcOrd="1" destOrd="0" presId="urn:microsoft.com/office/officeart/2005/8/layout/pictureOrgChart+Icon"/>
    <dgm:cxn modelId="{A8FCFFB1-799A-4343-9904-E6641F8F64F8}" type="presOf" srcId="{F2D17F03-52DF-49D2-8184-FFA0396EBFBA}" destId="{FDC1062C-C822-48CD-A67D-3F6C8CFA8BFD}" srcOrd="0" destOrd="0" presId="urn:microsoft.com/office/officeart/2005/8/layout/pictureOrgChart+Icon"/>
    <dgm:cxn modelId="{B7C803B3-9544-4131-8A9F-3C00B5B02DB8}" srcId="{32E57243-5FE3-43FF-86DB-6ED289E7B67A}" destId="{F9D7783C-8083-40A1-925D-6FA8BAB7101D}" srcOrd="0" destOrd="0" parTransId="{5E4A504C-E36E-4CB3-B3B3-4B3D51F5DD48}" sibTransId="{C4E21739-64C9-4DDE-B60B-2148D8A98FCF}"/>
    <dgm:cxn modelId="{EB6801B6-B60C-40CA-A1A5-64BF2E48CF79}" type="presOf" srcId="{AE9F9CFB-2347-498E-8856-A3C4F77BFA0F}" destId="{F3FE65C5-8593-4DDE-989E-9DEFF7AB43FC}" srcOrd="0" destOrd="0" presId="urn:microsoft.com/office/officeart/2005/8/layout/pictureOrgChart+Icon"/>
    <dgm:cxn modelId="{0605C0B9-D701-4BF4-8F39-01A2B79B33CA}" srcId="{DE0519F1-E640-4A75-AA84-6EB334D84293}" destId="{26A50B3A-FB82-44AE-A90C-5600F478C075}" srcOrd="0" destOrd="0" parTransId="{EC6E997F-DB94-4EC5-84CB-CAAAA6637FFA}" sibTransId="{6C683CA2-9063-4C61-B12C-4A195CB9C21E}"/>
    <dgm:cxn modelId="{2BEA02BC-5C9D-422C-98DA-485732AA26E8}" type="presOf" srcId="{8ECB5ADB-9750-4AE2-AE62-04C499C8C113}" destId="{D119C547-C973-401B-B8BE-A9A1F36620C5}" srcOrd="0" destOrd="0" presId="urn:microsoft.com/office/officeart/2005/8/layout/pictureOrgChart+Icon"/>
    <dgm:cxn modelId="{9B89A1BC-31CA-45FC-AD19-0E7EEB5513A6}" type="presOf" srcId="{DC536AFC-2075-4E44-98A9-2BB4CE2EC7B4}" destId="{D4806B1E-B75C-4F3C-9148-A34DB2350C7D}" srcOrd="1" destOrd="0" presId="urn:microsoft.com/office/officeart/2005/8/layout/pictureOrgChart+Icon"/>
    <dgm:cxn modelId="{EBA3E5BD-D64F-4165-BD3F-A34D52A512C4}" type="presOf" srcId="{D4A7948B-C343-4A3F-971F-E68C7C546FFD}" destId="{7E3D5440-11C9-426A-84A5-79031C98CBBC}" srcOrd="0" destOrd="0" presId="urn:microsoft.com/office/officeart/2005/8/layout/pictureOrgChart+Icon"/>
    <dgm:cxn modelId="{2E0270BF-DEFD-463F-BCE8-138DA1E333E2}" type="presOf" srcId="{F699A54E-37D8-4278-91D6-4324B390024F}" destId="{02E549A8-2C1C-4D29-9B7E-C1DADF45ABC6}" srcOrd="0" destOrd="0" presId="urn:microsoft.com/office/officeart/2005/8/layout/pictureOrgChart+Icon"/>
    <dgm:cxn modelId="{D52695BF-7918-4A61-88D4-BCD7D7F4BF34}" type="presOf" srcId="{9CED2E41-9FD2-4C81-A26D-E5A01247D537}" destId="{CA1D3CD5-D23F-4AB3-966D-309A206B9EF7}" srcOrd="1" destOrd="0" presId="urn:microsoft.com/office/officeart/2005/8/layout/pictureOrgChart+Icon"/>
    <dgm:cxn modelId="{33959BC0-F334-405C-994D-AE06DE60970F}" srcId="{99E0B115-FC37-4732-A8A3-C5AC47BE2770}" destId="{BB3D8922-FB4A-4BF2-947B-9B47C8C2B3DF}" srcOrd="4" destOrd="0" parTransId="{C991F65B-1F32-4F5A-93BF-4C613937D678}" sibTransId="{B30DAC89-00D4-4018-88D1-4CB756BFF232}"/>
    <dgm:cxn modelId="{4C00E8C2-6ACE-483E-8393-56C68D1E4DB8}" type="presOf" srcId="{36A01E78-5002-41FD-80B3-3D4992CFD636}" destId="{234A9AFC-88C4-4D1D-9606-DEDDEB878910}" srcOrd="0" destOrd="0" presId="urn:microsoft.com/office/officeart/2005/8/layout/pictureOrgChart+Icon"/>
    <dgm:cxn modelId="{23338CC3-EF43-434E-A448-DE03EEE2A554}" type="presOf" srcId="{6186CFD5-0ACD-4B51-A36A-C79CCA3F4254}" destId="{768B753E-A203-4615-8B95-26613B71B010}" srcOrd="1" destOrd="0" presId="urn:microsoft.com/office/officeart/2005/8/layout/pictureOrgChart+Icon"/>
    <dgm:cxn modelId="{3BF538C4-963C-4EAD-913E-D8B74A4F3349}" type="presOf" srcId="{F982B5FF-DB8D-4086-A9D8-E74623FB3CD9}" destId="{321DA8B6-2742-46A5-852F-836D9730BF89}" srcOrd="1" destOrd="0" presId="urn:microsoft.com/office/officeart/2005/8/layout/pictureOrgChart+Icon"/>
    <dgm:cxn modelId="{D3A42BC7-B78B-47AB-BDD9-04D7B2596A01}" srcId="{57AF53FC-BB83-4EAB-AD0E-5C824E9FC4A7}" destId="{99E0B115-FC37-4732-A8A3-C5AC47BE2770}" srcOrd="1" destOrd="0" parTransId="{ECD80984-F6A9-4BB9-B635-4C62FCBE10D4}" sibTransId="{48360B64-2835-42B8-8C0D-B1B7D1058F90}"/>
    <dgm:cxn modelId="{77319BCD-9259-453C-BA63-482EFA48DC89}" type="presOf" srcId="{C70D94D5-DD69-4960-AC35-B10BAD598843}" destId="{84D63CB9-45D7-4FA4-9925-5E16A63EE510}" srcOrd="0" destOrd="0" presId="urn:microsoft.com/office/officeart/2005/8/layout/pictureOrgChart+Icon"/>
    <dgm:cxn modelId="{5BDF63D1-B126-4B93-84B8-D8B4D5799124}" type="presOf" srcId="{8ECD2C8F-7EDF-485F-96CF-8DA126508BAF}" destId="{780F2ECD-C67D-4F5E-A994-26881CED34DF}" srcOrd="0" destOrd="0" presId="urn:microsoft.com/office/officeart/2005/8/layout/pictureOrgChart+Icon"/>
    <dgm:cxn modelId="{B95A69D2-2D0C-43CC-8D28-6BF5E3D1FC34}" srcId="{57AF53FC-BB83-4EAB-AD0E-5C824E9FC4A7}" destId="{92E78D98-5FD9-44B9-BEE6-8069F7050286}" srcOrd="3" destOrd="0" parTransId="{AD1D8764-7BB2-4335-BAF9-54D072FAC915}" sibTransId="{297A1A08-0BB0-465C-94AE-8827EC16A432}"/>
    <dgm:cxn modelId="{AF24CFD7-3561-415E-8E82-C2864C27A2CE}" type="presOf" srcId="{F77E3723-51D7-406C-84C8-5FA3025491A0}" destId="{86DF0E6A-D09E-42C9-AFA5-245365D8EA59}" srcOrd="0" destOrd="0" presId="urn:microsoft.com/office/officeart/2005/8/layout/pictureOrgChart+Icon"/>
    <dgm:cxn modelId="{6712B6DB-D8A0-4C0F-87A1-E443940DAD94}" type="presOf" srcId="{54CD37A2-C984-42BF-90B7-61951FB4B636}" destId="{395251DA-2FE9-433F-8C93-AA68D2D2A541}" srcOrd="0" destOrd="0" presId="urn:microsoft.com/office/officeart/2005/8/layout/pictureOrgChart+Icon"/>
    <dgm:cxn modelId="{24AF0CE6-6088-42DD-942E-2689E39D6110}" type="presOf" srcId="{E60D88FB-54E2-4748-80DA-45FE8161687A}" destId="{E034D218-379F-4EB2-8341-135492664C0E}" srcOrd="1" destOrd="0" presId="urn:microsoft.com/office/officeart/2005/8/layout/pictureOrgChart+Icon"/>
    <dgm:cxn modelId="{8ED67CE6-9015-4BA0-A590-8618D857369C}" type="presOf" srcId="{D2B24E91-A224-43CF-A1FB-ADB3ED31C339}" destId="{3F226D32-92E3-4876-AC54-8C330691ED79}" srcOrd="0" destOrd="0" presId="urn:microsoft.com/office/officeart/2005/8/layout/pictureOrgChart+Icon"/>
    <dgm:cxn modelId="{1B8576E8-1464-4EDE-95CD-D00C0F251FF1}" type="presOf" srcId="{8DC7EB08-7CF8-4180-A537-5EB539A3AA2A}" destId="{3F22D461-405D-442D-8A33-BC972B13BA69}" srcOrd="1" destOrd="0" presId="urn:microsoft.com/office/officeart/2005/8/layout/pictureOrgChart+Icon"/>
    <dgm:cxn modelId="{DDC83CE9-E861-48F6-8D9B-F316211F5EF4}" srcId="{32E57243-5FE3-43FF-86DB-6ED289E7B67A}" destId="{36A01E78-5002-41FD-80B3-3D4992CFD636}" srcOrd="1" destOrd="0" parTransId="{EEFD5396-5760-43CF-AC41-2DB46CF966BC}" sibTransId="{A929B682-B895-4DB0-A021-840A501F7024}"/>
    <dgm:cxn modelId="{E408F3EA-5D1C-42A7-8772-498462CBD0B1}" type="presOf" srcId="{1015B2B3-EDF2-4C8C-828B-328FD8AA4CCF}" destId="{0847C772-216D-4A09-A0E4-26A3E3BC4B62}" srcOrd="0" destOrd="0" presId="urn:microsoft.com/office/officeart/2005/8/layout/pictureOrgChart+Icon"/>
    <dgm:cxn modelId="{F45D65EB-843D-4564-AD49-B6AE649C6CC0}" srcId="{99E0B115-FC37-4732-A8A3-C5AC47BE2770}" destId="{F2D17F03-52DF-49D2-8184-FFA0396EBFBA}" srcOrd="2" destOrd="0" parTransId="{1015B2B3-EDF2-4C8C-828B-328FD8AA4CCF}" sibTransId="{38737C50-6D53-42ED-92FA-96B3D8A8D8E0}"/>
    <dgm:cxn modelId="{CA631DEC-83E9-4C34-A4BB-B63AB33FC5B7}" srcId="{57AF53FC-BB83-4EAB-AD0E-5C824E9FC4A7}" destId="{DE0519F1-E640-4A75-AA84-6EB334D84293}" srcOrd="0" destOrd="0" parTransId="{F77E3723-51D7-406C-84C8-5FA3025491A0}" sibTransId="{8979953E-9ED8-4D66-AF9B-DFF90451C633}"/>
    <dgm:cxn modelId="{9E045BEC-4E9C-4F89-9C00-704B22F38FDE}" srcId="{57AF53FC-BB83-4EAB-AD0E-5C824E9FC4A7}" destId="{32E57243-5FE3-43FF-86DB-6ED289E7B67A}" srcOrd="2" destOrd="0" parTransId="{65549EC0-35D0-48B1-B5A3-FC19C64FDC2B}" sibTransId="{A573C756-9BE7-437D-A243-CDACB1FA7CAF}"/>
    <dgm:cxn modelId="{1E8263ED-4341-49B4-AEF5-A4484C780D29}" type="presOf" srcId="{57AF53FC-BB83-4EAB-AD0E-5C824E9FC4A7}" destId="{E177983C-1195-42BF-9A68-8C5C381007EB}" srcOrd="1" destOrd="0" presId="urn:microsoft.com/office/officeart/2005/8/layout/pictureOrgChart+Icon"/>
    <dgm:cxn modelId="{8641EFED-3FD0-48FB-A1DF-D4C66455B973}" srcId="{BB3D8922-FB4A-4BF2-947B-9B47C8C2B3DF}" destId="{9CED2E41-9FD2-4C81-A26D-E5A01247D537}" srcOrd="0" destOrd="0" parTransId="{AE9F9CFB-2347-498E-8856-A3C4F77BFA0F}" sibTransId="{6667A803-970D-4A1F-ADCF-C0572B734609}"/>
    <dgm:cxn modelId="{9DAA8FF0-DE6A-41BE-9151-934EEB171A61}" type="presOf" srcId="{AC0F25F5-614B-4E92-BFEB-CE394E2851AB}" destId="{040284F5-BF08-446E-A77E-24569861D8E3}" srcOrd="0" destOrd="0" presId="urn:microsoft.com/office/officeart/2005/8/layout/pictureOrgChart+Icon"/>
    <dgm:cxn modelId="{8A4501F2-FA3D-45D0-89A6-578F2A81CD47}" type="presOf" srcId="{76CA19C1-8539-450C-94AC-C369B9D7228F}" destId="{DCB8F7CC-8310-49A5-A792-89D98EB4F762}" srcOrd="0" destOrd="0" presId="urn:microsoft.com/office/officeart/2005/8/layout/pictureOrgChart+Icon"/>
    <dgm:cxn modelId="{E5D55EF2-AC34-45AE-A248-277B55F4E96E}" type="presOf" srcId="{99E0B115-FC37-4732-A8A3-C5AC47BE2770}" destId="{D78716F1-D71D-465F-BAF8-7796C73FE5E0}" srcOrd="1" destOrd="0" presId="urn:microsoft.com/office/officeart/2005/8/layout/pictureOrgChart+Icon"/>
    <dgm:cxn modelId="{F20455F7-3340-44A6-906A-7CF8EF41D40A}" srcId="{92E78D98-5FD9-44B9-BEE6-8069F7050286}" destId="{51907DBD-9154-4E3A-BC8E-005759676EA6}" srcOrd="5" destOrd="0" parTransId="{E47FB67E-F46D-4BF6-86AA-915A1FC022C6}" sibTransId="{EE92FCFA-BF26-4D3C-B29B-AE31E30354E3}"/>
    <dgm:cxn modelId="{11A333F8-76CF-47A3-A462-491050AE973A}" type="presOf" srcId="{9E2A460F-DEC5-4220-BB2C-497353507BEA}" destId="{D4ED523F-CEB5-45C6-8696-55D96052B1D4}" srcOrd="0" destOrd="0" presId="urn:microsoft.com/office/officeart/2005/8/layout/pictureOrgChart+Icon"/>
    <dgm:cxn modelId="{7F65BCF8-FCE8-478C-987B-06B2D161D6C7}" type="presOf" srcId="{99AD2C7E-424D-4D13-A14A-E596475AC2ED}" destId="{877852AA-2536-416A-ADDB-2492F367BA42}" srcOrd="0" destOrd="0" presId="urn:microsoft.com/office/officeart/2005/8/layout/pictureOrgChart+Icon"/>
    <dgm:cxn modelId="{6ED866FA-7113-47EE-8C5A-3FA47192E5ED}" type="presOf" srcId="{4961F908-18D7-452F-A91A-F14C436E3995}" destId="{B66E37A6-52F4-4EC2-8027-568F858CEC27}" srcOrd="0" destOrd="0" presId="urn:microsoft.com/office/officeart/2005/8/layout/pictureOrgChart+Icon"/>
    <dgm:cxn modelId="{F0C0C7FC-A3C5-4BA9-8F31-5F0EE2341989}" srcId="{92E78D98-5FD9-44B9-BEE6-8069F7050286}" destId="{AF07BA78-299A-4144-BD40-1E44EA3FD3AE}" srcOrd="0" destOrd="0" parTransId="{9EF81D33-5F89-4417-9B8D-D0AB780DF625}" sibTransId="{3220790F-3714-4E15-BB3F-542E026DAA37}"/>
    <dgm:cxn modelId="{DCD4E586-A6F8-45B8-9E21-8A3D392DCF59}" type="presParOf" srcId="{DCB8F7CC-8310-49A5-A792-89D98EB4F762}" destId="{3824540A-DA27-4275-8335-137B6DF8B1F4}" srcOrd="0" destOrd="0" presId="urn:microsoft.com/office/officeart/2005/8/layout/pictureOrgChart+Icon"/>
    <dgm:cxn modelId="{6E394EC4-4B77-4EBA-987B-A49AF98521CD}" type="presParOf" srcId="{3824540A-DA27-4275-8335-137B6DF8B1F4}" destId="{477A506F-E3C9-40B8-9017-21D5AE044846}" srcOrd="0" destOrd="0" presId="urn:microsoft.com/office/officeart/2005/8/layout/pictureOrgChart+Icon"/>
    <dgm:cxn modelId="{4881FBE5-F48B-4F94-929B-93D6DEF18F1B}" type="presParOf" srcId="{477A506F-E3C9-40B8-9017-21D5AE044846}" destId="{D30E40EC-FA70-4E73-9B75-C16261B3806E}" srcOrd="0" destOrd="0" presId="urn:microsoft.com/office/officeart/2005/8/layout/pictureOrgChart+Icon"/>
    <dgm:cxn modelId="{1AA048A4-991F-4DE4-88B3-4A18DF28FD63}" type="presParOf" srcId="{477A506F-E3C9-40B8-9017-21D5AE044846}" destId="{4964E57C-96EE-4EA9-9F2E-5323CEDFA4A6}" srcOrd="1" destOrd="0" presId="urn:microsoft.com/office/officeart/2005/8/layout/pictureOrgChart+Icon"/>
    <dgm:cxn modelId="{BB3B1E96-5C7B-4C30-A0B1-7B7310DCCA12}" type="presParOf" srcId="{477A506F-E3C9-40B8-9017-21D5AE044846}" destId="{E177983C-1195-42BF-9A68-8C5C381007EB}" srcOrd="2" destOrd="0" presId="urn:microsoft.com/office/officeart/2005/8/layout/pictureOrgChart+Icon"/>
    <dgm:cxn modelId="{713815F6-8FB2-48D4-AC08-AD10A171AC0A}" type="presParOf" srcId="{3824540A-DA27-4275-8335-137B6DF8B1F4}" destId="{99403B0C-0558-437E-A196-7233D5F9786E}" srcOrd="1" destOrd="0" presId="urn:microsoft.com/office/officeart/2005/8/layout/pictureOrgChart+Icon"/>
    <dgm:cxn modelId="{E71C318D-CD5B-4480-973A-70DEAA94B165}" type="presParOf" srcId="{99403B0C-0558-437E-A196-7233D5F9786E}" destId="{6BCE1A17-7310-45C6-85D9-8214F1562312}" srcOrd="0" destOrd="0" presId="urn:microsoft.com/office/officeart/2005/8/layout/pictureOrgChart+Icon"/>
    <dgm:cxn modelId="{0BAFB2F3-22B2-41B2-A583-4560D56130A3}" type="presParOf" srcId="{99403B0C-0558-437E-A196-7233D5F9786E}" destId="{F75530C9-1D69-4CF8-8150-EA34E5225678}" srcOrd="1" destOrd="0" presId="urn:microsoft.com/office/officeart/2005/8/layout/pictureOrgChart+Icon"/>
    <dgm:cxn modelId="{2001149F-2451-4309-8801-A2BAA079FF0E}" type="presParOf" srcId="{F75530C9-1D69-4CF8-8150-EA34E5225678}" destId="{42F81F02-46D1-414B-90F6-CE7C4A2DFEE0}" srcOrd="0" destOrd="0" presId="urn:microsoft.com/office/officeart/2005/8/layout/pictureOrgChart+Icon"/>
    <dgm:cxn modelId="{6E84A9A5-9D68-459C-82ED-53C413449644}" type="presParOf" srcId="{42F81F02-46D1-414B-90F6-CE7C4A2DFEE0}" destId="{7A6881DB-D903-4BEA-A987-979F20F03A74}" srcOrd="0" destOrd="0" presId="urn:microsoft.com/office/officeart/2005/8/layout/pictureOrgChart+Icon"/>
    <dgm:cxn modelId="{554F4980-F39E-434F-AE61-2C20F6BE9D88}" type="presParOf" srcId="{42F81F02-46D1-414B-90F6-CE7C4A2DFEE0}" destId="{27F5BA9F-0C35-4448-A09B-D919A850F553}" srcOrd="1" destOrd="0" presId="urn:microsoft.com/office/officeart/2005/8/layout/pictureOrgChart+Icon"/>
    <dgm:cxn modelId="{3C196A11-BAA7-47D4-ADA4-ED2E9AFAE163}" type="presParOf" srcId="{42F81F02-46D1-414B-90F6-CE7C4A2DFEE0}" destId="{D78716F1-D71D-465F-BAF8-7796C73FE5E0}" srcOrd="2" destOrd="0" presId="urn:microsoft.com/office/officeart/2005/8/layout/pictureOrgChart+Icon"/>
    <dgm:cxn modelId="{7375DD79-BFE8-474D-9089-2F9567244006}" type="presParOf" srcId="{F75530C9-1D69-4CF8-8150-EA34E5225678}" destId="{E124B9CC-6D55-4674-B6EC-017198F1B751}" srcOrd="1" destOrd="0" presId="urn:microsoft.com/office/officeart/2005/8/layout/pictureOrgChart+Icon"/>
    <dgm:cxn modelId="{6487149C-360E-4A63-AEDB-5402D4BB449D}" type="presParOf" srcId="{E124B9CC-6D55-4674-B6EC-017198F1B751}" destId="{23BFF38E-498B-45CE-9C77-05BF4EB439A2}" srcOrd="0" destOrd="0" presId="urn:microsoft.com/office/officeart/2005/8/layout/pictureOrgChart+Icon"/>
    <dgm:cxn modelId="{DD9BE5A7-ED50-408B-A1D8-1EFBFE147F15}" type="presParOf" srcId="{E124B9CC-6D55-4674-B6EC-017198F1B751}" destId="{16B38F1F-E995-479F-B2D0-04D790F59010}" srcOrd="1" destOrd="0" presId="urn:microsoft.com/office/officeart/2005/8/layout/pictureOrgChart+Icon"/>
    <dgm:cxn modelId="{FF96FCD9-FE86-4441-9153-ADD6FA97BC5F}" type="presParOf" srcId="{16B38F1F-E995-479F-B2D0-04D790F59010}" destId="{993AC0FD-8290-4273-9D83-4A131B6C6AF1}" srcOrd="0" destOrd="0" presId="urn:microsoft.com/office/officeart/2005/8/layout/pictureOrgChart+Icon"/>
    <dgm:cxn modelId="{190ADB04-753E-41B2-B7B4-197D091FAAB1}" type="presParOf" srcId="{993AC0FD-8290-4273-9D83-4A131B6C6AF1}" destId="{395251DA-2FE9-433F-8C93-AA68D2D2A541}" srcOrd="0" destOrd="0" presId="urn:microsoft.com/office/officeart/2005/8/layout/pictureOrgChart+Icon"/>
    <dgm:cxn modelId="{37AF4CF0-68EE-4BD3-90B7-9FE23AB3FAE1}" type="presParOf" srcId="{993AC0FD-8290-4273-9D83-4A131B6C6AF1}" destId="{BAA73992-1E7A-4AC7-9EFE-54C6CB00B265}" srcOrd="1" destOrd="0" presId="urn:microsoft.com/office/officeart/2005/8/layout/pictureOrgChart+Icon"/>
    <dgm:cxn modelId="{67BFB592-338F-4D75-A6ED-430F7D7F8632}" type="presParOf" srcId="{993AC0FD-8290-4273-9D83-4A131B6C6AF1}" destId="{4256085A-5E4A-42EC-A4BB-3EB4CA856A65}" srcOrd="2" destOrd="0" presId="urn:microsoft.com/office/officeart/2005/8/layout/pictureOrgChart+Icon"/>
    <dgm:cxn modelId="{65424AEA-805D-45C9-BBE2-DAC303EDD56F}" type="presParOf" srcId="{16B38F1F-E995-479F-B2D0-04D790F59010}" destId="{CF232035-8510-43F7-9C9D-7023378E469B}" srcOrd="1" destOrd="0" presId="urn:microsoft.com/office/officeart/2005/8/layout/pictureOrgChart+Icon"/>
    <dgm:cxn modelId="{F4126FDC-4FEB-4228-85EA-6B5221D3F8A3}" type="presParOf" srcId="{CF232035-8510-43F7-9C9D-7023378E469B}" destId="{58AA9B89-30D6-4510-B1A9-FDE6690C8412}" srcOrd="0" destOrd="0" presId="urn:microsoft.com/office/officeart/2005/8/layout/pictureOrgChart+Icon"/>
    <dgm:cxn modelId="{5C3C0CF1-3A37-49D4-BD71-FBB0BD36A1F0}" type="presParOf" srcId="{CF232035-8510-43F7-9C9D-7023378E469B}" destId="{8F209313-5099-4885-A4AE-3976A36DD260}" srcOrd="1" destOrd="0" presId="urn:microsoft.com/office/officeart/2005/8/layout/pictureOrgChart+Icon"/>
    <dgm:cxn modelId="{91609324-4151-4A3D-9CD7-A7B098896DA0}" type="presParOf" srcId="{8F209313-5099-4885-A4AE-3976A36DD260}" destId="{F0E0E374-6FD3-4A3C-B644-156302573570}" srcOrd="0" destOrd="0" presId="urn:microsoft.com/office/officeart/2005/8/layout/pictureOrgChart+Icon"/>
    <dgm:cxn modelId="{DF756A00-6C93-4157-9464-23238D24BE57}" type="presParOf" srcId="{F0E0E374-6FD3-4A3C-B644-156302573570}" destId="{CE0E9D98-6C83-4231-8ADC-DB8A8968EC8B}" srcOrd="0" destOrd="0" presId="urn:microsoft.com/office/officeart/2005/8/layout/pictureOrgChart+Icon"/>
    <dgm:cxn modelId="{A9BB48EF-EEE2-412F-9D3A-1907BA69172F}" type="presParOf" srcId="{F0E0E374-6FD3-4A3C-B644-156302573570}" destId="{919703A2-0DB7-46AB-A41E-A7C7112B2366}" srcOrd="1" destOrd="0" presId="urn:microsoft.com/office/officeart/2005/8/layout/pictureOrgChart+Icon"/>
    <dgm:cxn modelId="{1536316B-7112-45FC-8664-BC8B1412E7F5}" type="presParOf" srcId="{F0E0E374-6FD3-4A3C-B644-156302573570}" destId="{63252E39-7306-4A7D-9B68-68AE48BE97F1}" srcOrd="2" destOrd="0" presId="urn:microsoft.com/office/officeart/2005/8/layout/pictureOrgChart+Icon"/>
    <dgm:cxn modelId="{2D724307-E394-4188-8FCA-5BFB7395102B}" type="presParOf" srcId="{8F209313-5099-4885-A4AE-3976A36DD260}" destId="{5EBEFE78-CAE5-40B0-B4E7-D6A89B224005}" srcOrd="1" destOrd="0" presId="urn:microsoft.com/office/officeart/2005/8/layout/pictureOrgChart+Icon"/>
    <dgm:cxn modelId="{406D01D0-BB71-4AB0-9B0F-CFA0E48F59DE}" type="presParOf" srcId="{8F209313-5099-4885-A4AE-3976A36DD260}" destId="{A0E7D3AF-B1C9-45F6-B9AC-918190B4E307}" srcOrd="2" destOrd="0" presId="urn:microsoft.com/office/officeart/2005/8/layout/pictureOrgChart+Icon"/>
    <dgm:cxn modelId="{039B6C5C-701F-45F3-9660-18C702C2CD2C}" type="presParOf" srcId="{CF232035-8510-43F7-9C9D-7023378E469B}" destId="{D4ED523F-CEB5-45C6-8696-55D96052B1D4}" srcOrd="2" destOrd="0" presId="urn:microsoft.com/office/officeart/2005/8/layout/pictureOrgChart+Icon"/>
    <dgm:cxn modelId="{542E6C9C-6673-4FEA-899F-25208695597A}" type="presParOf" srcId="{CF232035-8510-43F7-9C9D-7023378E469B}" destId="{AF9EA6C3-4DCB-444F-ADD4-C56AAD84AD9C}" srcOrd="3" destOrd="0" presId="urn:microsoft.com/office/officeart/2005/8/layout/pictureOrgChart+Icon"/>
    <dgm:cxn modelId="{35B32023-5E88-4A9E-A5A3-0251F83AA6F0}" type="presParOf" srcId="{AF9EA6C3-4DCB-444F-ADD4-C56AAD84AD9C}" destId="{685C2351-12DD-46A7-ACEF-6517249C5EE0}" srcOrd="0" destOrd="0" presId="urn:microsoft.com/office/officeart/2005/8/layout/pictureOrgChart+Icon"/>
    <dgm:cxn modelId="{D83E39E9-5A45-4910-A8C2-E4836F8B5AEF}" type="presParOf" srcId="{685C2351-12DD-46A7-ACEF-6517249C5EE0}" destId="{A834037C-F65E-4544-AC89-7A1B99D2DB19}" srcOrd="0" destOrd="0" presId="urn:microsoft.com/office/officeart/2005/8/layout/pictureOrgChart+Icon"/>
    <dgm:cxn modelId="{1037060C-0AB6-404C-81D8-C6EE2959ECB5}" type="presParOf" srcId="{685C2351-12DD-46A7-ACEF-6517249C5EE0}" destId="{30631A03-F638-4955-A976-D053083426BC}" srcOrd="1" destOrd="0" presId="urn:microsoft.com/office/officeart/2005/8/layout/pictureOrgChart+Icon"/>
    <dgm:cxn modelId="{EAEDD43B-9783-441B-980E-DC4E0453CA28}" type="presParOf" srcId="{685C2351-12DD-46A7-ACEF-6517249C5EE0}" destId="{CC47255E-F223-4FA4-962F-6FED9CACC5EA}" srcOrd="2" destOrd="0" presId="urn:microsoft.com/office/officeart/2005/8/layout/pictureOrgChart+Icon"/>
    <dgm:cxn modelId="{05828952-28BB-4EC4-A9B0-283BCE97CBEC}" type="presParOf" srcId="{AF9EA6C3-4DCB-444F-ADD4-C56AAD84AD9C}" destId="{86DC23D6-0066-472C-9CA5-B2D4E2E1D30F}" srcOrd="1" destOrd="0" presId="urn:microsoft.com/office/officeart/2005/8/layout/pictureOrgChart+Icon"/>
    <dgm:cxn modelId="{EB25026A-FA32-41B0-9B28-FE679C9640DD}" type="presParOf" srcId="{AF9EA6C3-4DCB-444F-ADD4-C56AAD84AD9C}" destId="{66057AD8-9836-4F56-9344-A783BCFE9ECF}" srcOrd="2" destOrd="0" presId="urn:microsoft.com/office/officeart/2005/8/layout/pictureOrgChart+Icon"/>
    <dgm:cxn modelId="{70135936-9476-4459-AEF0-877151B99969}" type="presParOf" srcId="{16B38F1F-E995-479F-B2D0-04D790F59010}" destId="{D896BCBA-2D8A-41BC-AC39-F3D22DAAF634}" srcOrd="2" destOrd="0" presId="urn:microsoft.com/office/officeart/2005/8/layout/pictureOrgChart+Icon"/>
    <dgm:cxn modelId="{7EECDE91-F45B-4742-B8EE-94355C591BAD}" type="presParOf" srcId="{E124B9CC-6D55-4674-B6EC-017198F1B751}" destId="{44559586-F7BC-422A-8D87-1F094BC603A8}" srcOrd="2" destOrd="0" presId="urn:microsoft.com/office/officeart/2005/8/layout/pictureOrgChart+Icon"/>
    <dgm:cxn modelId="{41A07925-D111-412A-AA60-4C838FDEEBD6}" type="presParOf" srcId="{E124B9CC-6D55-4674-B6EC-017198F1B751}" destId="{9204139A-7E4C-4A7A-AD33-D9CCD9BE0B4B}" srcOrd="3" destOrd="0" presId="urn:microsoft.com/office/officeart/2005/8/layout/pictureOrgChart+Icon"/>
    <dgm:cxn modelId="{03F04D8B-473B-4791-BE28-88105B9937D0}" type="presParOf" srcId="{9204139A-7E4C-4A7A-AD33-D9CCD9BE0B4B}" destId="{6C593F9A-01F6-4090-BFAF-801AC5ED5D2A}" srcOrd="0" destOrd="0" presId="urn:microsoft.com/office/officeart/2005/8/layout/pictureOrgChart+Icon"/>
    <dgm:cxn modelId="{104EDC12-EC67-46FF-958E-0659A0B3F926}" type="presParOf" srcId="{6C593F9A-01F6-4090-BFAF-801AC5ED5D2A}" destId="{CAA6E129-1746-4EFE-8828-D827213ABB9B}" srcOrd="0" destOrd="0" presId="urn:microsoft.com/office/officeart/2005/8/layout/pictureOrgChart+Icon"/>
    <dgm:cxn modelId="{D56C882B-DF11-445F-9CF5-C2E58422235D}" type="presParOf" srcId="{6C593F9A-01F6-4090-BFAF-801AC5ED5D2A}" destId="{60BA7E0C-A85F-4972-A09E-F50B7B45A6C9}" srcOrd="1" destOrd="0" presId="urn:microsoft.com/office/officeart/2005/8/layout/pictureOrgChart+Icon"/>
    <dgm:cxn modelId="{01BE9D7A-9ACD-4F86-AD4A-3B921394509C}" type="presParOf" srcId="{6C593F9A-01F6-4090-BFAF-801AC5ED5D2A}" destId="{D91B24E1-C448-47D4-9CC3-8741669CC43D}" srcOrd="2" destOrd="0" presId="urn:microsoft.com/office/officeart/2005/8/layout/pictureOrgChart+Icon"/>
    <dgm:cxn modelId="{C5542D54-0668-4069-8B95-543F367264EE}" type="presParOf" srcId="{9204139A-7E4C-4A7A-AD33-D9CCD9BE0B4B}" destId="{814F8036-76D2-4B17-A301-761138658E98}" srcOrd="1" destOrd="0" presId="urn:microsoft.com/office/officeart/2005/8/layout/pictureOrgChart+Icon"/>
    <dgm:cxn modelId="{92B7FF05-6DA1-489C-8808-EFF8F34C524E}" type="presParOf" srcId="{814F8036-76D2-4B17-A301-761138658E98}" destId="{1DF2C13B-6031-41AB-B20C-19D226101918}" srcOrd="0" destOrd="0" presId="urn:microsoft.com/office/officeart/2005/8/layout/pictureOrgChart+Icon"/>
    <dgm:cxn modelId="{FB9BEA8E-9115-4EFA-A85D-36B18F7E8CE2}" type="presParOf" srcId="{814F8036-76D2-4B17-A301-761138658E98}" destId="{A5275B03-CB57-4F76-AD3A-F72060FD6155}" srcOrd="1" destOrd="0" presId="urn:microsoft.com/office/officeart/2005/8/layout/pictureOrgChart+Icon"/>
    <dgm:cxn modelId="{266BDA4A-9FDA-4844-9E7F-9A420D8A1537}" type="presParOf" srcId="{A5275B03-CB57-4F76-AD3A-F72060FD6155}" destId="{A2C2E04E-ABA7-402B-9FCB-F180E0A84B1D}" srcOrd="0" destOrd="0" presId="urn:microsoft.com/office/officeart/2005/8/layout/pictureOrgChart+Icon"/>
    <dgm:cxn modelId="{1BEC589A-8227-4B44-95DD-4B931F459B50}" type="presParOf" srcId="{A2C2E04E-ABA7-402B-9FCB-F180E0A84B1D}" destId="{040284F5-BF08-446E-A77E-24569861D8E3}" srcOrd="0" destOrd="0" presId="urn:microsoft.com/office/officeart/2005/8/layout/pictureOrgChart+Icon"/>
    <dgm:cxn modelId="{F5672A0E-768C-458F-BBB2-254DE995ABF3}" type="presParOf" srcId="{A2C2E04E-ABA7-402B-9FCB-F180E0A84B1D}" destId="{AB50E383-8270-4C2F-8EAE-20E655A65451}" srcOrd="1" destOrd="0" presId="urn:microsoft.com/office/officeart/2005/8/layout/pictureOrgChart+Icon"/>
    <dgm:cxn modelId="{FEBF80E4-5292-46AD-BF39-1B6762276500}" type="presParOf" srcId="{A2C2E04E-ABA7-402B-9FCB-F180E0A84B1D}" destId="{6FEF9AC9-A9E9-49B6-A4C1-312322414385}" srcOrd="2" destOrd="0" presId="urn:microsoft.com/office/officeart/2005/8/layout/pictureOrgChart+Icon"/>
    <dgm:cxn modelId="{09F35455-16C2-4754-A9E8-8333A3DC7B2D}" type="presParOf" srcId="{A5275B03-CB57-4F76-AD3A-F72060FD6155}" destId="{6D2ABFA9-4632-4438-A649-38CF56F56597}" srcOrd="1" destOrd="0" presId="urn:microsoft.com/office/officeart/2005/8/layout/pictureOrgChart+Icon"/>
    <dgm:cxn modelId="{AE35B4DD-DFD5-4678-99E5-436DDE9279BB}" type="presParOf" srcId="{A5275B03-CB57-4F76-AD3A-F72060FD6155}" destId="{CAF55E4C-97DF-4A7A-BE53-5F60DAD0E4E9}" srcOrd="2" destOrd="0" presId="urn:microsoft.com/office/officeart/2005/8/layout/pictureOrgChart+Icon"/>
    <dgm:cxn modelId="{0BEE5CEB-7DDF-436C-BC5F-ED21BAB74C42}" type="presParOf" srcId="{814F8036-76D2-4B17-A301-761138658E98}" destId="{C7AB1DB2-D7FF-4A3E-8E78-BD076A5B10C5}" srcOrd="2" destOrd="0" presId="urn:microsoft.com/office/officeart/2005/8/layout/pictureOrgChart+Icon"/>
    <dgm:cxn modelId="{4DFB0C94-E032-494D-B294-CEA121F22896}" type="presParOf" srcId="{814F8036-76D2-4B17-A301-761138658E98}" destId="{CC457BB1-50A2-47B0-91A9-334801A61D73}" srcOrd="3" destOrd="0" presId="urn:microsoft.com/office/officeart/2005/8/layout/pictureOrgChart+Icon"/>
    <dgm:cxn modelId="{E212401D-F1C1-4139-BF71-6B88C1D7AE15}" type="presParOf" srcId="{CC457BB1-50A2-47B0-91A9-334801A61D73}" destId="{7D480407-7B99-49DE-93F9-5A8E12D570F5}" srcOrd="0" destOrd="0" presId="urn:microsoft.com/office/officeart/2005/8/layout/pictureOrgChart+Icon"/>
    <dgm:cxn modelId="{5D3A0566-5A0F-49BF-ADD7-41DCE68396C3}" type="presParOf" srcId="{7D480407-7B99-49DE-93F9-5A8E12D570F5}" destId="{29E00A03-44E5-408D-8B69-E6B3F6DFD0B0}" srcOrd="0" destOrd="0" presId="urn:microsoft.com/office/officeart/2005/8/layout/pictureOrgChart+Icon"/>
    <dgm:cxn modelId="{3C0A3D42-738E-406F-9087-24782B876292}" type="presParOf" srcId="{7D480407-7B99-49DE-93F9-5A8E12D570F5}" destId="{DC4BE97C-E261-42CB-9B4C-A0519FA30849}" srcOrd="1" destOrd="0" presId="urn:microsoft.com/office/officeart/2005/8/layout/pictureOrgChart+Icon"/>
    <dgm:cxn modelId="{C953D763-227E-4CF8-A6A0-0A219070B834}" type="presParOf" srcId="{7D480407-7B99-49DE-93F9-5A8E12D570F5}" destId="{768B753E-A203-4615-8B95-26613B71B010}" srcOrd="2" destOrd="0" presId="urn:microsoft.com/office/officeart/2005/8/layout/pictureOrgChart+Icon"/>
    <dgm:cxn modelId="{CB84A965-86AE-4D0D-B3BD-40CCDB9ED90C}" type="presParOf" srcId="{CC457BB1-50A2-47B0-91A9-334801A61D73}" destId="{2BF7A615-5694-405B-9724-B7022EBFEC71}" srcOrd="1" destOrd="0" presId="urn:microsoft.com/office/officeart/2005/8/layout/pictureOrgChart+Icon"/>
    <dgm:cxn modelId="{DBE8307A-A233-49C4-B238-EFBAB744256A}" type="presParOf" srcId="{CC457BB1-50A2-47B0-91A9-334801A61D73}" destId="{5FBF2C75-1FB4-466E-AD55-E6580D2DAB01}" srcOrd="2" destOrd="0" presId="urn:microsoft.com/office/officeart/2005/8/layout/pictureOrgChart+Icon"/>
    <dgm:cxn modelId="{D9D31A06-CEFB-460B-8259-D6FCC538E8F2}" type="presParOf" srcId="{9204139A-7E4C-4A7A-AD33-D9CCD9BE0B4B}" destId="{786A6182-B1A6-44D8-940E-1CC423CA9BB8}" srcOrd="2" destOrd="0" presId="urn:microsoft.com/office/officeart/2005/8/layout/pictureOrgChart+Icon"/>
    <dgm:cxn modelId="{59C3DF87-6230-490E-B902-FD684752303E}" type="presParOf" srcId="{E124B9CC-6D55-4674-B6EC-017198F1B751}" destId="{0847C772-216D-4A09-A0E4-26A3E3BC4B62}" srcOrd="4" destOrd="0" presId="urn:microsoft.com/office/officeart/2005/8/layout/pictureOrgChart+Icon"/>
    <dgm:cxn modelId="{039210CC-ABCA-4D7A-A593-E8F9253B87BE}" type="presParOf" srcId="{E124B9CC-6D55-4674-B6EC-017198F1B751}" destId="{1587D0CB-6619-4163-BDEA-EB0DEEF5C692}" srcOrd="5" destOrd="0" presId="urn:microsoft.com/office/officeart/2005/8/layout/pictureOrgChart+Icon"/>
    <dgm:cxn modelId="{3C37F89C-A36B-420C-8E17-D0F83171B9D7}" type="presParOf" srcId="{1587D0CB-6619-4163-BDEA-EB0DEEF5C692}" destId="{68062A73-368A-4E66-9810-0CFEA9152555}" srcOrd="0" destOrd="0" presId="urn:microsoft.com/office/officeart/2005/8/layout/pictureOrgChart+Icon"/>
    <dgm:cxn modelId="{E1D34844-7762-4BBB-B1DB-E5FBEEE9DBF8}" type="presParOf" srcId="{68062A73-368A-4E66-9810-0CFEA9152555}" destId="{FDC1062C-C822-48CD-A67D-3F6C8CFA8BFD}" srcOrd="0" destOrd="0" presId="urn:microsoft.com/office/officeart/2005/8/layout/pictureOrgChart+Icon"/>
    <dgm:cxn modelId="{91513F9E-A635-4C37-BB6F-78A053670A18}" type="presParOf" srcId="{68062A73-368A-4E66-9810-0CFEA9152555}" destId="{34230B46-4016-469E-AFC7-4D718FF2B6F0}" srcOrd="1" destOrd="0" presId="urn:microsoft.com/office/officeart/2005/8/layout/pictureOrgChart+Icon"/>
    <dgm:cxn modelId="{B7264F02-4926-49BF-8CBF-53C866C90D8A}" type="presParOf" srcId="{68062A73-368A-4E66-9810-0CFEA9152555}" destId="{4AAD5163-DDF9-43E7-953A-0689903A4AC0}" srcOrd="2" destOrd="0" presId="urn:microsoft.com/office/officeart/2005/8/layout/pictureOrgChart+Icon"/>
    <dgm:cxn modelId="{6003F25F-51DE-4A18-9BEB-34C699BC199D}" type="presParOf" srcId="{1587D0CB-6619-4163-BDEA-EB0DEEF5C692}" destId="{FC964037-0740-4930-B63B-DACD6949FE0C}" srcOrd="1" destOrd="0" presId="urn:microsoft.com/office/officeart/2005/8/layout/pictureOrgChart+Icon"/>
    <dgm:cxn modelId="{4C6407B9-9F7A-40E5-85AB-8EEAA32DBD67}" type="presParOf" srcId="{FC964037-0740-4930-B63B-DACD6949FE0C}" destId="{195AA064-A7A8-4B6A-9116-B8EE9AFBDE8B}" srcOrd="0" destOrd="0" presId="urn:microsoft.com/office/officeart/2005/8/layout/pictureOrgChart+Icon"/>
    <dgm:cxn modelId="{2959060C-B16C-4138-B941-F5FB700CD529}" type="presParOf" srcId="{FC964037-0740-4930-B63B-DACD6949FE0C}" destId="{E83BA1D7-1C5C-4949-8611-31997D329BF4}" srcOrd="1" destOrd="0" presId="urn:microsoft.com/office/officeart/2005/8/layout/pictureOrgChart+Icon"/>
    <dgm:cxn modelId="{E649A285-0824-4565-8BC2-D4C10F1812E4}" type="presParOf" srcId="{E83BA1D7-1C5C-4949-8611-31997D329BF4}" destId="{C0735DC3-217D-4FCF-8597-2216A497AA95}" srcOrd="0" destOrd="0" presId="urn:microsoft.com/office/officeart/2005/8/layout/pictureOrgChart+Icon"/>
    <dgm:cxn modelId="{E49B51EC-4E79-4A22-AF9C-E0AB0D993480}" type="presParOf" srcId="{C0735DC3-217D-4FCF-8597-2216A497AA95}" destId="{4881EBB3-9F0A-440D-9B1D-9E8C8D151756}" srcOrd="0" destOrd="0" presId="urn:microsoft.com/office/officeart/2005/8/layout/pictureOrgChart+Icon"/>
    <dgm:cxn modelId="{88E622AD-AB77-47A0-B857-464D0FA89F58}" type="presParOf" srcId="{C0735DC3-217D-4FCF-8597-2216A497AA95}" destId="{6C7DFE00-1C3F-4C6D-B952-495B05BB89BF}" srcOrd="1" destOrd="0" presId="urn:microsoft.com/office/officeart/2005/8/layout/pictureOrgChart+Icon"/>
    <dgm:cxn modelId="{5B8BD0D8-F07A-4A7C-8E13-D447ADD46323}" type="presParOf" srcId="{C0735DC3-217D-4FCF-8597-2216A497AA95}" destId="{D961043B-1356-4926-AA8C-3726EB268491}" srcOrd="2" destOrd="0" presId="urn:microsoft.com/office/officeart/2005/8/layout/pictureOrgChart+Icon"/>
    <dgm:cxn modelId="{2F2E5805-5AE3-49AA-BFD6-67188218234B}" type="presParOf" srcId="{E83BA1D7-1C5C-4949-8611-31997D329BF4}" destId="{67CEF066-D87D-45D7-93F3-B1CEBEBE458B}" srcOrd="1" destOrd="0" presId="urn:microsoft.com/office/officeart/2005/8/layout/pictureOrgChart+Icon"/>
    <dgm:cxn modelId="{8AEBF8B3-E656-4788-9013-6280F08467E6}" type="presParOf" srcId="{E83BA1D7-1C5C-4949-8611-31997D329BF4}" destId="{08D834BB-6D85-4628-A8B6-7ADAFA443B22}" srcOrd="2" destOrd="0" presId="urn:microsoft.com/office/officeart/2005/8/layout/pictureOrgChart+Icon"/>
    <dgm:cxn modelId="{A310CCF0-2030-4424-875E-752A9BF90B4E}" type="presParOf" srcId="{1587D0CB-6619-4163-BDEA-EB0DEEF5C692}" destId="{1D477E5E-3F98-408A-AE30-248DCDE2ED52}" srcOrd="2" destOrd="0" presId="urn:microsoft.com/office/officeart/2005/8/layout/pictureOrgChart+Icon"/>
    <dgm:cxn modelId="{ED157B7D-E8C4-4887-A476-0FA5E3ECAF48}" type="presParOf" srcId="{E124B9CC-6D55-4674-B6EC-017198F1B751}" destId="{A1E00487-D7D9-4E83-87D6-F2E86E617AB3}" srcOrd="6" destOrd="0" presId="urn:microsoft.com/office/officeart/2005/8/layout/pictureOrgChart+Icon"/>
    <dgm:cxn modelId="{0D7A7664-AA82-41A2-86BF-4B7F133DDDCD}" type="presParOf" srcId="{E124B9CC-6D55-4674-B6EC-017198F1B751}" destId="{2FDF2F4E-366E-4204-BDB7-C43C72349F15}" srcOrd="7" destOrd="0" presId="urn:microsoft.com/office/officeart/2005/8/layout/pictureOrgChart+Icon"/>
    <dgm:cxn modelId="{773850E2-CBF2-4768-8E3B-D80065008CEF}" type="presParOf" srcId="{2FDF2F4E-366E-4204-BDB7-C43C72349F15}" destId="{E07D8391-355B-4D57-A2E3-2B7D2BBAA7AB}" srcOrd="0" destOrd="0" presId="urn:microsoft.com/office/officeart/2005/8/layout/pictureOrgChart+Icon"/>
    <dgm:cxn modelId="{0A86D9BC-701C-4B0C-AD5B-C0B876335062}" type="presParOf" srcId="{E07D8391-355B-4D57-A2E3-2B7D2BBAA7AB}" destId="{B95463DA-78D9-4477-8141-A4F3DE329879}" srcOrd="0" destOrd="0" presId="urn:microsoft.com/office/officeart/2005/8/layout/pictureOrgChart+Icon"/>
    <dgm:cxn modelId="{7F0348E1-1A2D-40C1-A405-61DC51392233}" type="presParOf" srcId="{E07D8391-355B-4D57-A2E3-2B7D2BBAA7AB}" destId="{213C543D-58DC-490B-8581-7A77AA1C9C24}" srcOrd="1" destOrd="0" presId="urn:microsoft.com/office/officeart/2005/8/layout/pictureOrgChart+Icon"/>
    <dgm:cxn modelId="{144AD6B1-5365-4282-AC64-52475DF06A05}" type="presParOf" srcId="{E07D8391-355B-4D57-A2E3-2B7D2BBAA7AB}" destId="{96859EB2-6C5F-4FDE-B332-8A16C8FC71AC}" srcOrd="2" destOrd="0" presId="urn:microsoft.com/office/officeart/2005/8/layout/pictureOrgChart+Icon"/>
    <dgm:cxn modelId="{146094B4-3CA8-4AFB-943C-1669795CD5FF}" type="presParOf" srcId="{2FDF2F4E-366E-4204-BDB7-C43C72349F15}" destId="{421EB093-E815-4011-9C5A-2F2924B9B516}" srcOrd="1" destOrd="0" presId="urn:microsoft.com/office/officeart/2005/8/layout/pictureOrgChart+Icon"/>
    <dgm:cxn modelId="{EDEFA185-C294-4C7C-B968-5E6060E00264}" type="presParOf" srcId="{2FDF2F4E-366E-4204-BDB7-C43C72349F15}" destId="{D3550FED-9AC2-45CE-887C-FBD1870504EF}" srcOrd="2" destOrd="0" presId="urn:microsoft.com/office/officeart/2005/8/layout/pictureOrgChart+Icon"/>
    <dgm:cxn modelId="{E575FF0B-BC8F-4B0B-8B0D-6A29C1BB7C4B}" type="presParOf" srcId="{E124B9CC-6D55-4674-B6EC-017198F1B751}" destId="{1608A371-73D6-4711-825A-15C903174AC6}" srcOrd="8" destOrd="0" presId="urn:microsoft.com/office/officeart/2005/8/layout/pictureOrgChart+Icon"/>
    <dgm:cxn modelId="{CCA5B2D6-1ECE-468C-B74C-AB58FD06B58C}" type="presParOf" srcId="{E124B9CC-6D55-4674-B6EC-017198F1B751}" destId="{EBA52EA4-CCBF-400A-A54C-75E13DD1BA35}" srcOrd="9" destOrd="0" presId="urn:microsoft.com/office/officeart/2005/8/layout/pictureOrgChart+Icon"/>
    <dgm:cxn modelId="{F1D09618-37D5-4FB6-9A75-EAFEA888D0D2}" type="presParOf" srcId="{EBA52EA4-CCBF-400A-A54C-75E13DD1BA35}" destId="{F0A8CA49-79F4-4C3A-94BF-548AD8481904}" srcOrd="0" destOrd="0" presId="urn:microsoft.com/office/officeart/2005/8/layout/pictureOrgChart+Icon"/>
    <dgm:cxn modelId="{9BE21376-80CA-4CBD-AC10-32F9F4EDB105}" type="presParOf" srcId="{F0A8CA49-79F4-4C3A-94BF-548AD8481904}" destId="{C2235B19-4139-4027-ABB2-982441AAAF85}" srcOrd="0" destOrd="0" presId="urn:microsoft.com/office/officeart/2005/8/layout/pictureOrgChart+Icon"/>
    <dgm:cxn modelId="{34D2DFB4-6FC1-47A2-9ECB-056320D33913}" type="presParOf" srcId="{F0A8CA49-79F4-4C3A-94BF-548AD8481904}" destId="{2C796CBA-55DA-495C-AECB-DD1EE31BCB98}" srcOrd="1" destOrd="0" presId="urn:microsoft.com/office/officeart/2005/8/layout/pictureOrgChart+Icon"/>
    <dgm:cxn modelId="{BD31638A-7B1A-4AAE-96A9-67AE17C27FC2}" type="presParOf" srcId="{F0A8CA49-79F4-4C3A-94BF-548AD8481904}" destId="{1FC8483E-76E3-42B0-BF49-AFA5EDC938AA}" srcOrd="2" destOrd="0" presId="urn:microsoft.com/office/officeart/2005/8/layout/pictureOrgChart+Icon"/>
    <dgm:cxn modelId="{55BA3568-53CD-4BA4-9319-57FD48BACE69}" type="presParOf" srcId="{EBA52EA4-CCBF-400A-A54C-75E13DD1BA35}" destId="{BB50FE85-3181-4D5B-B131-267837C7507F}" srcOrd="1" destOrd="0" presId="urn:microsoft.com/office/officeart/2005/8/layout/pictureOrgChart+Icon"/>
    <dgm:cxn modelId="{9445992E-B234-498C-ACEC-FDC353800CD0}" type="presParOf" srcId="{BB50FE85-3181-4D5B-B131-267837C7507F}" destId="{F3FE65C5-8593-4DDE-989E-9DEFF7AB43FC}" srcOrd="0" destOrd="0" presId="urn:microsoft.com/office/officeart/2005/8/layout/pictureOrgChart+Icon"/>
    <dgm:cxn modelId="{DC22A4EF-827F-4EE8-8633-632AF972CAAB}" type="presParOf" srcId="{BB50FE85-3181-4D5B-B131-267837C7507F}" destId="{308757DE-D2A1-40D2-9186-A2EA5494A697}" srcOrd="1" destOrd="0" presId="urn:microsoft.com/office/officeart/2005/8/layout/pictureOrgChart+Icon"/>
    <dgm:cxn modelId="{C062954E-70FC-4A2F-8B2A-ED69A8656F19}" type="presParOf" srcId="{308757DE-D2A1-40D2-9186-A2EA5494A697}" destId="{BA18795E-7AA0-4CE5-81A2-CB6212BC6008}" srcOrd="0" destOrd="0" presId="urn:microsoft.com/office/officeart/2005/8/layout/pictureOrgChart+Icon"/>
    <dgm:cxn modelId="{8B012C0F-FDFD-4D91-9DF3-D80A8EA6B69A}" type="presParOf" srcId="{BA18795E-7AA0-4CE5-81A2-CB6212BC6008}" destId="{7A608585-EAC8-4D86-B12D-A64B69E50B20}" srcOrd="0" destOrd="0" presId="urn:microsoft.com/office/officeart/2005/8/layout/pictureOrgChart+Icon"/>
    <dgm:cxn modelId="{08A71377-F120-4514-835E-8F41A9D18B55}" type="presParOf" srcId="{BA18795E-7AA0-4CE5-81A2-CB6212BC6008}" destId="{5199539F-34C7-483E-BF25-371111129A9F}" srcOrd="1" destOrd="0" presId="urn:microsoft.com/office/officeart/2005/8/layout/pictureOrgChart+Icon"/>
    <dgm:cxn modelId="{D9559C0F-4CC3-43B4-AB87-963CD03759D1}" type="presParOf" srcId="{BA18795E-7AA0-4CE5-81A2-CB6212BC6008}" destId="{CA1D3CD5-D23F-4AB3-966D-309A206B9EF7}" srcOrd="2" destOrd="0" presId="urn:microsoft.com/office/officeart/2005/8/layout/pictureOrgChart+Icon"/>
    <dgm:cxn modelId="{C5AB0CC3-06C4-421B-8502-A67B40F87910}" type="presParOf" srcId="{308757DE-D2A1-40D2-9186-A2EA5494A697}" destId="{C89CF607-7CF4-4E7F-A106-037D55721573}" srcOrd="1" destOrd="0" presId="urn:microsoft.com/office/officeart/2005/8/layout/pictureOrgChart+Icon"/>
    <dgm:cxn modelId="{E151D543-0B04-4CCD-9C53-CA9C2E20A387}" type="presParOf" srcId="{308757DE-D2A1-40D2-9186-A2EA5494A697}" destId="{CD32C2F2-0909-4549-AB31-04C31594A4DB}" srcOrd="2" destOrd="0" presId="urn:microsoft.com/office/officeart/2005/8/layout/pictureOrgChart+Icon"/>
    <dgm:cxn modelId="{6CA728D1-8912-4B63-96C1-840180C29856}" type="presParOf" srcId="{EBA52EA4-CCBF-400A-A54C-75E13DD1BA35}" destId="{51008571-A396-492D-A45D-FB86810F2200}" srcOrd="2" destOrd="0" presId="urn:microsoft.com/office/officeart/2005/8/layout/pictureOrgChart+Icon"/>
    <dgm:cxn modelId="{9AC45073-2FB8-484C-9165-034C8E1251F7}" type="presParOf" srcId="{F75530C9-1D69-4CF8-8150-EA34E5225678}" destId="{7CCE414D-D091-4CD4-A24D-8941C59F774E}" srcOrd="2" destOrd="0" presId="urn:microsoft.com/office/officeart/2005/8/layout/pictureOrgChart+Icon"/>
    <dgm:cxn modelId="{0383BBD0-1EF6-44AC-B78A-F8BA2E2B4115}" type="presParOf" srcId="{99403B0C-0558-437E-A196-7233D5F9786E}" destId="{26017363-CD3B-4E23-A5E1-C3E902EF29AD}" srcOrd="2" destOrd="0" presId="urn:microsoft.com/office/officeart/2005/8/layout/pictureOrgChart+Icon"/>
    <dgm:cxn modelId="{06427032-38E7-441E-99C0-9211EF6FCBF5}" type="presParOf" srcId="{99403B0C-0558-437E-A196-7233D5F9786E}" destId="{068215E9-7B97-4CF4-9041-8064E8888A77}" srcOrd="3" destOrd="0" presId="urn:microsoft.com/office/officeart/2005/8/layout/pictureOrgChart+Icon"/>
    <dgm:cxn modelId="{B6C38E26-4F5A-4E09-84DA-373933CCEBB8}" type="presParOf" srcId="{068215E9-7B97-4CF4-9041-8064E8888A77}" destId="{D7347D0B-733F-49ED-AB35-7D643DC7A50D}" srcOrd="0" destOrd="0" presId="urn:microsoft.com/office/officeart/2005/8/layout/pictureOrgChart+Icon"/>
    <dgm:cxn modelId="{88E9E3C7-5F7A-4C4B-AB75-0D70596252C1}" type="presParOf" srcId="{D7347D0B-733F-49ED-AB35-7D643DC7A50D}" destId="{C2694A17-6D8F-403A-9E23-F72A8D7ECDAE}" srcOrd="0" destOrd="0" presId="urn:microsoft.com/office/officeart/2005/8/layout/pictureOrgChart+Icon"/>
    <dgm:cxn modelId="{F8246802-69B6-48F5-AD10-57E279F81B18}" type="presParOf" srcId="{D7347D0B-733F-49ED-AB35-7D643DC7A50D}" destId="{3D615AAB-7EAB-427D-BA5A-4340F9EA9BFF}" srcOrd="1" destOrd="0" presId="urn:microsoft.com/office/officeart/2005/8/layout/pictureOrgChart+Icon"/>
    <dgm:cxn modelId="{08B1186F-2C6B-4383-BD29-8A90CCE14CCC}" type="presParOf" srcId="{D7347D0B-733F-49ED-AB35-7D643DC7A50D}" destId="{C6808587-CB27-4A59-99DE-6B5DB178F6B7}" srcOrd="2" destOrd="0" presId="urn:microsoft.com/office/officeart/2005/8/layout/pictureOrgChart+Icon"/>
    <dgm:cxn modelId="{05B4C8B9-CCD8-466B-8E1C-74369409F3C0}" type="presParOf" srcId="{068215E9-7B97-4CF4-9041-8064E8888A77}" destId="{EFA52F19-A692-4D13-958E-783EE860570C}" srcOrd="1" destOrd="0" presId="urn:microsoft.com/office/officeart/2005/8/layout/pictureOrgChart+Icon"/>
    <dgm:cxn modelId="{126F1ADE-95FF-4C10-8D3D-3C3989034E89}" type="presParOf" srcId="{EFA52F19-A692-4D13-958E-783EE860570C}" destId="{A527F372-5638-4AEC-A159-7BA5B3B52B1E}" srcOrd="0" destOrd="0" presId="urn:microsoft.com/office/officeart/2005/8/layout/pictureOrgChart+Icon"/>
    <dgm:cxn modelId="{CD888770-2B59-4677-B505-467A5FA71381}" type="presParOf" srcId="{EFA52F19-A692-4D13-958E-783EE860570C}" destId="{45A2186D-A200-4B02-95D8-6935DF5B0B3D}" srcOrd="1" destOrd="0" presId="urn:microsoft.com/office/officeart/2005/8/layout/pictureOrgChart+Icon"/>
    <dgm:cxn modelId="{8ADFD221-D3B0-40DC-90A7-09BAB97282ED}" type="presParOf" srcId="{45A2186D-A200-4B02-95D8-6935DF5B0B3D}" destId="{CCD96397-C77E-4C10-ABC9-8E8CBA6F6917}" srcOrd="0" destOrd="0" presId="urn:microsoft.com/office/officeart/2005/8/layout/pictureOrgChart+Icon"/>
    <dgm:cxn modelId="{58801B27-117B-4808-9001-B63431699D58}" type="presParOf" srcId="{CCD96397-C77E-4C10-ABC9-8E8CBA6F6917}" destId="{BA394EC6-F644-4114-977E-924A9BA03BA8}" srcOrd="0" destOrd="0" presId="urn:microsoft.com/office/officeart/2005/8/layout/pictureOrgChart+Icon"/>
    <dgm:cxn modelId="{2F0E40A6-2C0F-4369-94F2-620693A69E0C}" type="presParOf" srcId="{CCD96397-C77E-4C10-ABC9-8E8CBA6F6917}" destId="{3E53C6B8-E749-45D5-9A87-04A7D40C5422}" srcOrd="1" destOrd="0" presId="urn:microsoft.com/office/officeart/2005/8/layout/pictureOrgChart+Icon"/>
    <dgm:cxn modelId="{62430A6D-8EC9-41C4-B4BD-3F17D25612B8}" type="presParOf" srcId="{CCD96397-C77E-4C10-ABC9-8E8CBA6F6917}" destId="{EEF29714-47F0-4112-ADB0-FB57B1731B7B}" srcOrd="2" destOrd="0" presId="urn:microsoft.com/office/officeart/2005/8/layout/pictureOrgChart+Icon"/>
    <dgm:cxn modelId="{2C0772A9-4003-402D-881E-DCE61033DDB6}" type="presParOf" srcId="{45A2186D-A200-4B02-95D8-6935DF5B0B3D}" destId="{778D065C-049E-4592-9E1A-90C8C4F2DDFE}" srcOrd="1" destOrd="0" presId="urn:microsoft.com/office/officeart/2005/8/layout/pictureOrgChart+Icon"/>
    <dgm:cxn modelId="{B726AA9A-2081-4455-BD76-DBF6940FA137}" type="presParOf" srcId="{45A2186D-A200-4B02-95D8-6935DF5B0B3D}" destId="{D7F4F912-CFEC-4CEC-8E69-292B23E2FE65}" srcOrd="2" destOrd="0" presId="urn:microsoft.com/office/officeart/2005/8/layout/pictureOrgChart+Icon"/>
    <dgm:cxn modelId="{DC756816-C25B-4428-A60B-C00C6F26A77E}" type="presParOf" srcId="{EFA52F19-A692-4D13-958E-783EE860570C}" destId="{8BD88BED-FE5A-472F-AC98-932E10A416E0}" srcOrd="2" destOrd="0" presId="urn:microsoft.com/office/officeart/2005/8/layout/pictureOrgChart+Icon"/>
    <dgm:cxn modelId="{A4CE240C-AB2C-4781-9DA2-88B0488D61A9}" type="presParOf" srcId="{EFA52F19-A692-4D13-958E-783EE860570C}" destId="{82B23F39-B872-403E-9F91-5A20910387C0}" srcOrd="3" destOrd="0" presId="urn:microsoft.com/office/officeart/2005/8/layout/pictureOrgChart+Icon"/>
    <dgm:cxn modelId="{02A3B341-C8F6-4A93-BC40-E18AE64C4AD0}" type="presParOf" srcId="{82B23F39-B872-403E-9F91-5A20910387C0}" destId="{0FD8CCBF-F255-4FF3-B263-1DA6AA73E4DB}" srcOrd="0" destOrd="0" presId="urn:microsoft.com/office/officeart/2005/8/layout/pictureOrgChart+Icon"/>
    <dgm:cxn modelId="{CC1186B0-7554-4B86-8F60-9A4BEF52B894}" type="presParOf" srcId="{0FD8CCBF-F255-4FF3-B263-1DA6AA73E4DB}" destId="{234A9AFC-88C4-4D1D-9606-DEDDEB878910}" srcOrd="0" destOrd="0" presId="urn:microsoft.com/office/officeart/2005/8/layout/pictureOrgChart+Icon"/>
    <dgm:cxn modelId="{54F0C60F-2A7E-44EF-8438-790ECEBB70E1}" type="presParOf" srcId="{0FD8CCBF-F255-4FF3-B263-1DA6AA73E4DB}" destId="{3517D845-7340-486F-BC5F-BB601E0CB000}" srcOrd="1" destOrd="0" presId="urn:microsoft.com/office/officeart/2005/8/layout/pictureOrgChart+Icon"/>
    <dgm:cxn modelId="{4FEA7383-D340-4DEF-9155-C331BDAB2A3F}" type="presParOf" srcId="{0FD8CCBF-F255-4FF3-B263-1DA6AA73E4DB}" destId="{862BD230-2DD0-4BFC-84BE-21FF499D47FE}" srcOrd="2" destOrd="0" presId="urn:microsoft.com/office/officeart/2005/8/layout/pictureOrgChart+Icon"/>
    <dgm:cxn modelId="{64B1144F-6C3B-48D2-AAEB-B073E5E1BF68}" type="presParOf" srcId="{82B23F39-B872-403E-9F91-5A20910387C0}" destId="{75FAE664-8A52-4612-BADE-B69EFCD0F681}" srcOrd="1" destOrd="0" presId="urn:microsoft.com/office/officeart/2005/8/layout/pictureOrgChart+Icon"/>
    <dgm:cxn modelId="{F829BBD6-ADF4-46DD-BF22-8D2922A58F19}" type="presParOf" srcId="{82B23F39-B872-403E-9F91-5A20910387C0}" destId="{3DB3A68D-98FB-45C6-ADBB-1B398C47E893}" srcOrd="2" destOrd="0" presId="urn:microsoft.com/office/officeart/2005/8/layout/pictureOrgChart+Icon"/>
    <dgm:cxn modelId="{A0140CA5-9EB5-4EBA-A65C-73AE6D261236}" type="presParOf" srcId="{068215E9-7B97-4CF4-9041-8064E8888A77}" destId="{FE03AA77-4E75-4F67-9814-4B95531A7F15}" srcOrd="2" destOrd="0" presId="urn:microsoft.com/office/officeart/2005/8/layout/pictureOrgChart+Icon"/>
    <dgm:cxn modelId="{224BA7C4-8665-4CA3-8E17-AA4977E29272}" type="presParOf" srcId="{99403B0C-0558-437E-A196-7233D5F9786E}" destId="{4624E14F-4EE9-4CA1-BC82-97626DE0DD55}" srcOrd="4" destOrd="0" presId="urn:microsoft.com/office/officeart/2005/8/layout/pictureOrgChart+Icon"/>
    <dgm:cxn modelId="{5F938CA2-EED7-4C92-AD0E-584A60819B7A}" type="presParOf" srcId="{99403B0C-0558-437E-A196-7233D5F9786E}" destId="{82015D8F-3591-471E-845C-E6174180091A}" srcOrd="5" destOrd="0" presId="urn:microsoft.com/office/officeart/2005/8/layout/pictureOrgChart+Icon"/>
    <dgm:cxn modelId="{1A3FE4A8-949E-49A4-8696-E127AA9FFD23}" type="presParOf" srcId="{82015D8F-3591-471E-845C-E6174180091A}" destId="{F681B8AB-B25A-4E91-A01F-8B6A1ADCAC21}" srcOrd="0" destOrd="0" presId="urn:microsoft.com/office/officeart/2005/8/layout/pictureOrgChart+Icon"/>
    <dgm:cxn modelId="{C4023079-F003-4B7B-9771-97DC9CF91BA4}" type="presParOf" srcId="{F681B8AB-B25A-4E91-A01F-8B6A1ADCAC21}" destId="{5E428116-A7E9-4A13-AAA2-207F5AF539E3}" srcOrd="0" destOrd="0" presId="urn:microsoft.com/office/officeart/2005/8/layout/pictureOrgChart+Icon"/>
    <dgm:cxn modelId="{812967A7-26BE-4D4B-BE84-9D47D60FE9B9}" type="presParOf" srcId="{F681B8AB-B25A-4E91-A01F-8B6A1ADCAC21}" destId="{D8247765-39DC-4F1F-AB3C-41C5A992B869}" srcOrd="1" destOrd="0" presId="urn:microsoft.com/office/officeart/2005/8/layout/pictureOrgChart+Icon"/>
    <dgm:cxn modelId="{597ECDAD-9864-42DA-BEED-461FAFAD5E0D}" type="presParOf" srcId="{F681B8AB-B25A-4E91-A01F-8B6A1ADCAC21}" destId="{172B0CD6-B216-4E78-AD1A-57E4C09298C9}" srcOrd="2" destOrd="0" presId="urn:microsoft.com/office/officeart/2005/8/layout/pictureOrgChart+Icon"/>
    <dgm:cxn modelId="{E67FA716-11F3-4DD0-9AB7-6E2D8B3D4A5D}" type="presParOf" srcId="{82015D8F-3591-471E-845C-E6174180091A}" destId="{98DF01DF-AA88-4D30-95C5-2436E9AC55B5}" srcOrd="1" destOrd="0" presId="urn:microsoft.com/office/officeart/2005/8/layout/pictureOrgChart+Icon"/>
    <dgm:cxn modelId="{FFDA783A-0FBA-40C0-A97A-D22F65CC7A6F}" type="presParOf" srcId="{98DF01DF-AA88-4D30-95C5-2436E9AC55B5}" destId="{04EFBE57-E398-49B0-BB39-7EFCA7FD025B}" srcOrd="0" destOrd="0" presId="urn:microsoft.com/office/officeart/2005/8/layout/pictureOrgChart+Icon"/>
    <dgm:cxn modelId="{BDEEA854-547F-4AA7-A82D-9E38FC0E8CC9}" type="presParOf" srcId="{98DF01DF-AA88-4D30-95C5-2436E9AC55B5}" destId="{AD465456-77CA-47F4-A387-0C866EE070C8}" srcOrd="1" destOrd="0" presId="urn:microsoft.com/office/officeart/2005/8/layout/pictureOrgChart+Icon"/>
    <dgm:cxn modelId="{D3E2F77A-16AE-45DD-8361-D700EFCF21D3}" type="presParOf" srcId="{AD465456-77CA-47F4-A387-0C866EE070C8}" destId="{C68B191C-5598-47B0-87A3-179E98D72432}" srcOrd="0" destOrd="0" presId="urn:microsoft.com/office/officeart/2005/8/layout/pictureOrgChart+Icon"/>
    <dgm:cxn modelId="{1C9BCF4B-2ED3-439C-BE80-9860FEEB7AAA}" type="presParOf" srcId="{C68B191C-5598-47B0-87A3-179E98D72432}" destId="{917D7E6B-2175-40B2-A581-881244151FD4}" srcOrd="0" destOrd="0" presId="urn:microsoft.com/office/officeart/2005/8/layout/pictureOrgChart+Icon"/>
    <dgm:cxn modelId="{D722CCF5-EDC9-4BF2-BADE-31777E8B9911}" type="presParOf" srcId="{C68B191C-5598-47B0-87A3-179E98D72432}" destId="{8070BDF5-922B-467C-8FAA-12311119A369}" srcOrd="1" destOrd="0" presId="urn:microsoft.com/office/officeart/2005/8/layout/pictureOrgChart+Icon"/>
    <dgm:cxn modelId="{72980674-D48F-4360-96FE-191B82ECB523}" type="presParOf" srcId="{C68B191C-5598-47B0-87A3-179E98D72432}" destId="{A05D489A-E8BC-4D81-A745-F7857E4EFD73}" srcOrd="2" destOrd="0" presId="urn:microsoft.com/office/officeart/2005/8/layout/pictureOrgChart+Icon"/>
    <dgm:cxn modelId="{CFBF6864-27C2-4947-9FF3-3C37B9DE370D}" type="presParOf" srcId="{AD465456-77CA-47F4-A387-0C866EE070C8}" destId="{9FE945B5-3EA1-4AD8-B463-E5DC8411F43C}" srcOrd="1" destOrd="0" presId="urn:microsoft.com/office/officeart/2005/8/layout/pictureOrgChart+Icon"/>
    <dgm:cxn modelId="{7F4C7F14-82E8-40FE-AAA9-7CA5DB0425E4}" type="presParOf" srcId="{AD465456-77CA-47F4-A387-0C866EE070C8}" destId="{32CD92D9-22C7-403A-A649-85A70976FE4E}" srcOrd="2" destOrd="0" presId="urn:microsoft.com/office/officeart/2005/8/layout/pictureOrgChart+Icon"/>
    <dgm:cxn modelId="{4C10B112-9886-45DE-A657-30E7EE96EA10}" type="presParOf" srcId="{98DF01DF-AA88-4D30-95C5-2436E9AC55B5}" destId="{B66E37A6-52F4-4EC2-8027-568F858CEC27}" srcOrd="2" destOrd="0" presId="urn:microsoft.com/office/officeart/2005/8/layout/pictureOrgChart+Icon"/>
    <dgm:cxn modelId="{5C39FDBF-66DB-4ABC-BFB2-63DD7B61478D}" type="presParOf" srcId="{98DF01DF-AA88-4D30-95C5-2436E9AC55B5}" destId="{524668B3-7B76-49C8-A717-8C5AE0A86227}" srcOrd="3" destOrd="0" presId="urn:microsoft.com/office/officeart/2005/8/layout/pictureOrgChart+Icon"/>
    <dgm:cxn modelId="{B4823130-D3CF-4876-9C09-1A04C3462710}" type="presParOf" srcId="{524668B3-7B76-49C8-A717-8C5AE0A86227}" destId="{FD48240A-6894-4352-9BE9-99294B9CA6E5}" srcOrd="0" destOrd="0" presId="urn:microsoft.com/office/officeart/2005/8/layout/pictureOrgChart+Icon"/>
    <dgm:cxn modelId="{BE4A53CC-2F76-480C-A867-3D585B315FD0}" type="presParOf" srcId="{FD48240A-6894-4352-9BE9-99294B9CA6E5}" destId="{D119C547-C973-401B-B8BE-A9A1F36620C5}" srcOrd="0" destOrd="0" presId="urn:microsoft.com/office/officeart/2005/8/layout/pictureOrgChart+Icon"/>
    <dgm:cxn modelId="{358BE557-1970-4857-AC74-F19072BDFE0A}" type="presParOf" srcId="{FD48240A-6894-4352-9BE9-99294B9CA6E5}" destId="{6284F113-9626-4F75-99A0-A163AB8132C3}" srcOrd="1" destOrd="0" presId="urn:microsoft.com/office/officeart/2005/8/layout/pictureOrgChart+Icon"/>
    <dgm:cxn modelId="{F7F653DD-C143-4672-877D-D85254CA1920}" type="presParOf" srcId="{FD48240A-6894-4352-9BE9-99294B9CA6E5}" destId="{E70E9C76-8DE2-4761-84B1-21CFCAC16D33}" srcOrd="2" destOrd="0" presId="urn:microsoft.com/office/officeart/2005/8/layout/pictureOrgChart+Icon"/>
    <dgm:cxn modelId="{51C2F58E-A797-4F08-95AA-940290E132CE}" type="presParOf" srcId="{524668B3-7B76-49C8-A717-8C5AE0A86227}" destId="{2A0F19FE-A779-4604-926C-236F7D88A077}" srcOrd="1" destOrd="0" presId="urn:microsoft.com/office/officeart/2005/8/layout/pictureOrgChart+Icon"/>
    <dgm:cxn modelId="{E45C22DF-51F0-4792-8351-3714B2BFFAED}" type="presParOf" srcId="{524668B3-7B76-49C8-A717-8C5AE0A86227}" destId="{32093676-8DEF-458A-A66F-553FA33A353A}" srcOrd="2" destOrd="0" presId="urn:microsoft.com/office/officeart/2005/8/layout/pictureOrgChart+Icon"/>
    <dgm:cxn modelId="{2008B058-98B9-4B77-A394-2F0CBB43EDC0}" type="presParOf" srcId="{98DF01DF-AA88-4D30-95C5-2436E9AC55B5}" destId="{2F76F4AA-D22C-4961-A92F-4736AA1B4218}" srcOrd="4" destOrd="0" presId="urn:microsoft.com/office/officeart/2005/8/layout/pictureOrgChart+Icon"/>
    <dgm:cxn modelId="{A5B18351-45F3-4EDE-92C2-61C34CEA35D5}" type="presParOf" srcId="{98DF01DF-AA88-4D30-95C5-2436E9AC55B5}" destId="{0A82DDA8-E744-4A00-9716-945B6763AD9D}" srcOrd="5" destOrd="0" presId="urn:microsoft.com/office/officeart/2005/8/layout/pictureOrgChart+Icon"/>
    <dgm:cxn modelId="{7EC196A3-5E43-466F-B53F-E65BC88C5B46}" type="presParOf" srcId="{0A82DDA8-E744-4A00-9716-945B6763AD9D}" destId="{576CB3FE-6547-404B-AFC0-57C98B37EA75}" srcOrd="0" destOrd="0" presId="urn:microsoft.com/office/officeart/2005/8/layout/pictureOrgChart+Icon"/>
    <dgm:cxn modelId="{CD5FC190-B4AB-47FA-8057-E4D26252140D}" type="presParOf" srcId="{576CB3FE-6547-404B-AFC0-57C98B37EA75}" destId="{6A5CA242-221B-437F-B6F0-60090E20B947}" srcOrd="0" destOrd="0" presId="urn:microsoft.com/office/officeart/2005/8/layout/pictureOrgChart+Icon"/>
    <dgm:cxn modelId="{5014E2F3-A644-4F45-8C70-E9C3B0F69EB7}" type="presParOf" srcId="{576CB3FE-6547-404B-AFC0-57C98B37EA75}" destId="{2E4EE45C-DA01-47D4-BF15-945FEF0E3127}" srcOrd="1" destOrd="0" presId="urn:microsoft.com/office/officeart/2005/8/layout/pictureOrgChart+Icon"/>
    <dgm:cxn modelId="{20BA2388-7B30-4E29-9A31-33FC4CCC87F4}" type="presParOf" srcId="{576CB3FE-6547-404B-AFC0-57C98B37EA75}" destId="{531A0EAB-5B2F-4BDD-9424-62CC7015B6E7}" srcOrd="2" destOrd="0" presId="urn:microsoft.com/office/officeart/2005/8/layout/pictureOrgChart+Icon"/>
    <dgm:cxn modelId="{E1153CE3-EA89-40ED-8FFC-E7EEE3E4B906}" type="presParOf" srcId="{0A82DDA8-E744-4A00-9716-945B6763AD9D}" destId="{1BF50218-02EF-478C-A857-7B349050456A}" srcOrd="1" destOrd="0" presId="urn:microsoft.com/office/officeart/2005/8/layout/pictureOrgChart+Icon"/>
    <dgm:cxn modelId="{111BEE7F-99BB-43D9-B532-E570ECD3BC89}" type="presParOf" srcId="{0A82DDA8-E744-4A00-9716-945B6763AD9D}" destId="{EF830C4D-D577-47A1-9430-8263F188F8E4}" srcOrd="2" destOrd="0" presId="urn:microsoft.com/office/officeart/2005/8/layout/pictureOrgChart+Icon"/>
    <dgm:cxn modelId="{9BC7AF6F-A002-4780-8C81-E3AC994CF289}" type="presParOf" srcId="{98DF01DF-AA88-4D30-95C5-2436E9AC55B5}" destId="{3F226D32-92E3-4876-AC54-8C330691ED79}" srcOrd="6" destOrd="0" presId="urn:microsoft.com/office/officeart/2005/8/layout/pictureOrgChart+Icon"/>
    <dgm:cxn modelId="{0A8EBAC2-70A3-459C-9CBD-DF9FEC84AB8D}" type="presParOf" srcId="{98DF01DF-AA88-4D30-95C5-2436E9AC55B5}" destId="{66236617-9CD9-435A-BA91-0FC9DDFFA056}" srcOrd="7" destOrd="0" presId="urn:microsoft.com/office/officeart/2005/8/layout/pictureOrgChart+Icon"/>
    <dgm:cxn modelId="{AEE79A92-D24D-4F1C-A16B-6B3CB008DFB8}" type="presParOf" srcId="{66236617-9CD9-435A-BA91-0FC9DDFFA056}" destId="{5DFE12BF-8F8D-48F0-A8DC-23A149CEE116}" srcOrd="0" destOrd="0" presId="urn:microsoft.com/office/officeart/2005/8/layout/pictureOrgChart+Icon"/>
    <dgm:cxn modelId="{2C503457-20BC-4349-88B3-A8639D177685}" type="presParOf" srcId="{5DFE12BF-8F8D-48F0-A8DC-23A149CEE116}" destId="{1A512FDD-A4AD-4F95-AB6E-233575C22B71}" srcOrd="0" destOrd="0" presId="urn:microsoft.com/office/officeart/2005/8/layout/pictureOrgChart+Icon"/>
    <dgm:cxn modelId="{2B603AF5-DCAC-40BF-BDDC-B9BD6C80DEE4}" type="presParOf" srcId="{5DFE12BF-8F8D-48F0-A8DC-23A149CEE116}" destId="{A468FC12-FD78-45FA-8A86-40B7D50E20F9}" srcOrd="1" destOrd="0" presId="urn:microsoft.com/office/officeart/2005/8/layout/pictureOrgChart+Icon"/>
    <dgm:cxn modelId="{8E54A412-56DC-4007-A83D-9616284039C4}" type="presParOf" srcId="{5DFE12BF-8F8D-48F0-A8DC-23A149CEE116}" destId="{F25AD44B-610F-414E-8EED-A7B5D0AA2187}" srcOrd="2" destOrd="0" presId="urn:microsoft.com/office/officeart/2005/8/layout/pictureOrgChart+Icon"/>
    <dgm:cxn modelId="{851E5351-A41D-4CF6-89EE-41CF766E4511}" type="presParOf" srcId="{66236617-9CD9-435A-BA91-0FC9DDFFA056}" destId="{575CDA66-238C-44E6-98C2-981B3D2D9B5F}" srcOrd="1" destOrd="0" presId="urn:microsoft.com/office/officeart/2005/8/layout/pictureOrgChart+Icon"/>
    <dgm:cxn modelId="{02A01E20-DF38-4938-8999-8CF270466762}" type="presParOf" srcId="{66236617-9CD9-435A-BA91-0FC9DDFFA056}" destId="{4212EB82-75CE-4042-9524-2689D28A66AB}" srcOrd="2" destOrd="0" presId="urn:microsoft.com/office/officeart/2005/8/layout/pictureOrgChart+Icon"/>
    <dgm:cxn modelId="{E2B26C9C-8356-4762-8B39-41B4570D3A2C}" type="presParOf" srcId="{98DF01DF-AA88-4D30-95C5-2436E9AC55B5}" destId="{4ACADBD7-A57E-4E04-AB84-958F757DFDD3}" srcOrd="8" destOrd="0" presId="urn:microsoft.com/office/officeart/2005/8/layout/pictureOrgChart+Icon"/>
    <dgm:cxn modelId="{007A1619-761B-495F-AEAC-5CCE999FC1E3}" type="presParOf" srcId="{98DF01DF-AA88-4D30-95C5-2436E9AC55B5}" destId="{AC9F6A46-FA4C-4D97-A68F-0ACAA39F9E5E}" srcOrd="9" destOrd="0" presId="urn:microsoft.com/office/officeart/2005/8/layout/pictureOrgChart+Icon"/>
    <dgm:cxn modelId="{AEE18AE6-FA5F-4C5B-A814-4349ADE45639}" type="presParOf" srcId="{AC9F6A46-FA4C-4D97-A68F-0ACAA39F9E5E}" destId="{0FB88365-B606-4505-866C-BFCAE4BC170A}" srcOrd="0" destOrd="0" presId="urn:microsoft.com/office/officeart/2005/8/layout/pictureOrgChart+Icon"/>
    <dgm:cxn modelId="{C6D09896-5EB7-47C4-B62B-80F02FCC535C}" type="presParOf" srcId="{0FB88365-B606-4505-866C-BFCAE4BC170A}" destId="{02E549A8-2C1C-4D29-9B7E-C1DADF45ABC6}" srcOrd="0" destOrd="0" presId="urn:microsoft.com/office/officeart/2005/8/layout/pictureOrgChart+Icon"/>
    <dgm:cxn modelId="{168C4493-601F-4FD9-AFBC-7B9CC2DF9FA5}" type="presParOf" srcId="{0FB88365-B606-4505-866C-BFCAE4BC170A}" destId="{5279A0FD-D599-41D5-89E8-19E866DD0F79}" srcOrd="1" destOrd="0" presId="urn:microsoft.com/office/officeart/2005/8/layout/pictureOrgChart+Icon"/>
    <dgm:cxn modelId="{AFE06C99-99CB-4CF0-8B0E-9907C267D56D}" type="presParOf" srcId="{0FB88365-B606-4505-866C-BFCAE4BC170A}" destId="{D577527D-5AFE-4CA9-8488-0726BFFBF090}" srcOrd="2" destOrd="0" presId="urn:microsoft.com/office/officeart/2005/8/layout/pictureOrgChart+Icon"/>
    <dgm:cxn modelId="{A327F035-88BF-4B04-B45B-996E64880CCD}" type="presParOf" srcId="{AC9F6A46-FA4C-4D97-A68F-0ACAA39F9E5E}" destId="{66987AE7-5B28-48F5-B743-B45110DB6544}" srcOrd="1" destOrd="0" presId="urn:microsoft.com/office/officeart/2005/8/layout/pictureOrgChart+Icon"/>
    <dgm:cxn modelId="{0C0B3D60-76C8-43D4-B285-FE2B310009BF}" type="presParOf" srcId="{AC9F6A46-FA4C-4D97-A68F-0ACAA39F9E5E}" destId="{1A40DD32-1103-4B93-90BD-3C9021557273}" srcOrd="2" destOrd="0" presId="urn:microsoft.com/office/officeart/2005/8/layout/pictureOrgChart+Icon"/>
    <dgm:cxn modelId="{FA560966-E593-4E39-B491-D988846CD0C0}" type="presParOf" srcId="{98DF01DF-AA88-4D30-95C5-2436E9AC55B5}" destId="{E5D428FD-A6B9-49F7-BA8D-5EDF1E8943A2}" srcOrd="10" destOrd="0" presId="urn:microsoft.com/office/officeart/2005/8/layout/pictureOrgChart+Icon"/>
    <dgm:cxn modelId="{675A1E2B-0DD6-4D14-89D5-DF70186B4AD6}" type="presParOf" srcId="{98DF01DF-AA88-4D30-95C5-2436E9AC55B5}" destId="{E4678EF2-DC41-4D93-98DD-D23978A873C7}" srcOrd="11" destOrd="0" presId="urn:microsoft.com/office/officeart/2005/8/layout/pictureOrgChart+Icon"/>
    <dgm:cxn modelId="{11C70DDB-B39C-4468-ADB6-B31F79931352}" type="presParOf" srcId="{E4678EF2-DC41-4D93-98DD-D23978A873C7}" destId="{38ACFD0B-1AC2-43BB-9917-68075F731DCC}" srcOrd="0" destOrd="0" presId="urn:microsoft.com/office/officeart/2005/8/layout/pictureOrgChart+Icon"/>
    <dgm:cxn modelId="{CD8282F7-1F5A-4788-9567-5A9F5BC48F84}" type="presParOf" srcId="{38ACFD0B-1AC2-43BB-9917-68075F731DCC}" destId="{8C4B084F-4B8E-40EA-B389-235BBB8E2FC8}" srcOrd="0" destOrd="0" presId="urn:microsoft.com/office/officeart/2005/8/layout/pictureOrgChart+Icon"/>
    <dgm:cxn modelId="{93046915-D385-4FD7-8122-7129E22B564E}" type="presParOf" srcId="{38ACFD0B-1AC2-43BB-9917-68075F731DCC}" destId="{040788C2-DD42-4DC8-B78C-4897B355BB94}" srcOrd="1" destOrd="0" presId="urn:microsoft.com/office/officeart/2005/8/layout/pictureOrgChart+Icon"/>
    <dgm:cxn modelId="{4FA277F6-FD7B-45BC-8C0B-D899CDB929C9}" type="presParOf" srcId="{38ACFD0B-1AC2-43BB-9917-68075F731DCC}" destId="{C33CB6B6-B90E-4B88-8674-27B9B2C003C4}" srcOrd="2" destOrd="0" presId="urn:microsoft.com/office/officeart/2005/8/layout/pictureOrgChart+Icon"/>
    <dgm:cxn modelId="{0D7D7A3E-A319-427D-AE8C-4B99EFB67989}" type="presParOf" srcId="{E4678EF2-DC41-4D93-98DD-D23978A873C7}" destId="{45602EEE-95BA-42E2-B830-656DF41C5C44}" srcOrd="1" destOrd="0" presId="urn:microsoft.com/office/officeart/2005/8/layout/pictureOrgChart+Icon"/>
    <dgm:cxn modelId="{E6C01DAE-FCE8-4FF5-BA64-6001B359F74A}" type="presParOf" srcId="{E4678EF2-DC41-4D93-98DD-D23978A873C7}" destId="{6B8A8262-B092-4B28-9F33-5984CA2C8CEA}" srcOrd="2" destOrd="0" presId="urn:microsoft.com/office/officeart/2005/8/layout/pictureOrgChart+Icon"/>
    <dgm:cxn modelId="{21B12362-EF04-48D3-98B5-2BD94AF426DA}" type="presParOf" srcId="{82015D8F-3591-471E-845C-E6174180091A}" destId="{71E8890B-F121-4B42-A1C3-88FA3BD8D016}" srcOrd="2" destOrd="0" presId="urn:microsoft.com/office/officeart/2005/8/layout/pictureOrgChart+Icon"/>
    <dgm:cxn modelId="{FA6FD49F-6EB9-45B7-97AA-2327D834B773}" type="presParOf" srcId="{99403B0C-0558-437E-A196-7233D5F9786E}" destId="{59DE7BE0-7817-4D4F-BB0A-C9F4A3471396}" srcOrd="6" destOrd="0" presId="urn:microsoft.com/office/officeart/2005/8/layout/pictureOrgChart+Icon"/>
    <dgm:cxn modelId="{50696383-46B4-43BF-B848-98EB3B9B9811}" type="presParOf" srcId="{99403B0C-0558-437E-A196-7233D5F9786E}" destId="{535FBD0D-A112-4116-9D94-2E02643A0F66}" srcOrd="7" destOrd="0" presId="urn:microsoft.com/office/officeart/2005/8/layout/pictureOrgChart+Icon"/>
    <dgm:cxn modelId="{DAEF078E-73F5-445E-807A-73C041EFA012}" type="presParOf" srcId="{535FBD0D-A112-4116-9D94-2E02643A0F66}" destId="{6CFFCABB-D1D9-4F38-AB79-849964156062}" srcOrd="0" destOrd="0" presId="urn:microsoft.com/office/officeart/2005/8/layout/pictureOrgChart+Icon"/>
    <dgm:cxn modelId="{FEF1EA89-28D6-47ED-A505-8C2D2A2B5059}" type="presParOf" srcId="{6CFFCABB-D1D9-4F38-AB79-849964156062}" destId="{C47D1047-2FFF-4B7F-BAF3-3B12E2BB0EAB}" srcOrd="0" destOrd="0" presId="urn:microsoft.com/office/officeart/2005/8/layout/pictureOrgChart+Icon"/>
    <dgm:cxn modelId="{B2F8DF25-5C2A-4716-B62E-0A3F93CB7E99}" type="presParOf" srcId="{6CFFCABB-D1D9-4F38-AB79-849964156062}" destId="{923BA48A-0AD6-459E-A5F6-6088DD75C6EF}" srcOrd="1" destOrd="0" presId="urn:microsoft.com/office/officeart/2005/8/layout/pictureOrgChart+Icon"/>
    <dgm:cxn modelId="{58DE3597-3585-4040-A299-B04B331E0644}" type="presParOf" srcId="{6CFFCABB-D1D9-4F38-AB79-849964156062}" destId="{3F22D461-405D-442D-8A33-BC972B13BA69}" srcOrd="2" destOrd="0" presId="urn:microsoft.com/office/officeart/2005/8/layout/pictureOrgChart+Icon"/>
    <dgm:cxn modelId="{1D8B1584-41B9-480D-9899-A850FC864B8E}" type="presParOf" srcId="{535FBD0D-A112-4116-9D94-2E02643A0F66}" destId="{079038C8-AC98-478E-BDCD-285AC63CED0B}" srcOrd="1" destOrd="0" presId="urn:microsoft.com/office/officeart/2005/8/layout/pictureOrgChart+Icon"/>
    <dgm:cxn modelId="{5B560667-DD80-47EF-9DE9-5F1833894820}" type="presParOf" srcId="{079038C8-AC98-478E-BDCD-285AC63CED0B}" destId="{780F2ECD-C67D-4F5E-A994-26881CED34DF}" srcOrd="0" destOrd="0" presId="urn:microsoft.com/office/officeart/2005/8/layout/pictureOrgChart+Icon"/>
    <dgm:cxn modelId="{E2F8ECD0-AC84-4B94-B27E-AB68937953A9}" type="presParOf" srcId="{079038C8-AC98-478E-BDCD-285AC63CED0B}" destId="{E6832280-8303-41B9-AAAA-1ACDB11B4894}" srcOrd="1" destOrd="0" presId="urn:microsoft.com/office/officeart/2005/8/layout/pictureOrgChart+Icon"/>
    <dgm:cxn modelId="{BA4F7914-3D34-42BE-A967-28ACF5738746}" type="presParOf" srcId="{E6832280-8303-41B9-AAAA-1ACDB11B4894}" destId="{50A145A8-DBBF-458C-9EB3-351AA6F4189C}" srcOrd="0" destOrd="0" presId="urn:microsoft.com/office/officeart/2005/8/layout/pictureOrgChart+Icon"/>
    <dgm:cxn modelId="{093049F7-12CC-40D3-BE87-F4CCA3BC3400}" type="presParOf" srcId="{50A145A8-DBBF-458C-9EB3-351AA6F4189C}" destId="{174EDC32-ED4F-4171-BE7F-1CD0E1541D19}" srcOrd="0" destOrd="0" presId="urn:microsoft.com/office/officeart/2005/8/layout/pictureOrgChart+Icon"/>
    <dgm:cxn modelId="{D72B4D3E-9CBD-48BC-AE8E-65B87718D319}" type="presParOf" srcId="{50A145A8-DBBF-458C-9EB3-351AA6F4189C}" destId="{114273B2-4DC1-463E-971A-BBC27CE7C0F5}" srcOrd="1" destOrd="0" presId="urn:microsoft.com/office/officeart/2005/8/layout/pictureOrgChart+Icon"/>
    <dgm:cxn modelId="{16F6D0C5-A8C9-44D2-B74B-58EC9778A953}" type="presParOf" srcId="{50A145A8-DBBF-458C-9EB3-351AA6F4189C}" destId="{E034D218-379F-4EB2-8341-135492664C0E}" srcOrd="2" destOrd="0" presId="urn:microsoft.com/office/officeart/2005/8/layout/pictureOrgChart+Icon"/>
    <dgm:cxn modelId="{E895412B-0309-4501-AE30-39A336326E59}" type="presParOf" srcId="{E6832280-8303-41B9-AAAA-1ACDB11B4894}" destId="{39F8AAC8-BFCC-49BF-A25F-5B0CBEB15593}" srcOrd="1" destOrd="0" presId="urn:microsoft.com/office/officeart/2005/8/layout/pictureOrgChart+Icon"/>
    <dgm:cxn modelId="{39B7EA78-BA58-465A-8CC9-366D68928994}" type="presParOf" srcId="{E6832280-8303-41B9-AAAA-1ACDB11B4894}" destId="{8BD8F01B-A4ED-4783-9939-5FC2B9098DB1}" srcOrd="2" destOrd="0" presId="urn:microsoft.com/office/officeart/2005/8/layout/pictureOrgChart+Icon"/>
    <dgm:cxn modelId="{69E2FC86-3581-41E7-8B16-93E78568CE16}" type="presParOf" srcId="{079038C8-AC98-478E-BDCD-285AC63CED0B}" destId="{84D63CB9-45D7-4FA4-9925-5E16A63EE510}" srcOrd="2" destOrd="0" presId="urn:microsoft.com/office/officeart/2005/8/layout/pictureOrgChart+Icon"/>
    <dgm:cxn modelId="{25C7C2B5-EDB7-4625-9328-74FEE995DE33}" type="presParOf" srcId="{079038C8-AC98-478E-BDCD-285AC63CED0B}" destId="{9BBD3E74-69B8-477E-8570-44B9ABB0735A}" srcOrd="3" destOrd="0" presId="urn:microsoft.com/office/officeart/2005/8/layout/pictureOrgChart+Icon"/>
    <dgm:cxn modelId="{122FE825-A237-4CE0-9FF7-6AB829BE9158}" type="presParOf" srcId="{9BBD3E74-69B8-477E-8570-44B9ABB0735A}" destId="{F3572A62-E21E-4C7F-A5D5-685A454565AE}" srcOrd="0" destOrd="0" presId="urn:microsoft.com/office/officeart/2005/8/layout/pictureOrgChart+Icon"/>
    <dgm:cxn modelId="{9729BFCC-0BB9-4ED9-9672-DA2D903CDA89}" type="presParOf" srcId="{F3572A62-E21E-4C7F-A5D5-685A454565AE}" destId="{61773C4F-A1C4-4907-BF5F-17C855586B16}" srcOrd="0" destOrd="0" presId="urn:microsoft.com/office/officeart/2005/8/layout/pictureOrgChart+Icon"/>
    <dgm:cxn modelId="{0916BAF0-C307-4556-AE78-859AB93FF64A}" type="presParOf" srcId="{F3572A62-E21E-4C7F-A5D5-685A454565AE}" destId="{A6FA6136-D0AB-4BD8-8750-EDC450287EBA}" srcOrd="1" destOrd="0" presId="urn:microsoft.com/office/officeart/2005/8/layout/pictureOrgChart+Icon"/>
    <dgm:cxn modelId="{7323F8A3-3541-4FB0-B053-4FDBB1F38AB0}" type="presParOf" srcId="{F3572A62-E21E-4C7F-A5D5-685A454565AE}" destId="{D4806B1E-B75C-4F3C-9148-A34DB2350C7D}" srcOrd="2" destOrd="0" presId="urn:microsoft.com/office/officeart/2005/8/layout/pictureOrgChart+Icon"/>
    <dgm:cxn modelId="{BD4636E2-37D0-4777-BDA4-6FA690E89B68}" type="presParOf" srcId="{9BBD3E74-69B8-477E-8570-44B9ABB0735A}" destId="{6169AF74-7785-45FA-8A2B-9CCD9F8D76AC}" srcOrd="1" destOrd="0" presId="urn:microsoft.com/office/officeart/2005/8/layout/pictureOrgChart+Icon"/>
    <dgm:cxn modelId="{D02E16F1-E966-40F8-A249-B1338915A48F}" type="presParOf" srcId="{9BBD3E74-69B8-477E-8570-44B9ABB0735A}" destId="{0D895C6A-35B2-4E28-8BE6-4B950A387B94}" srcOrd="2" destOrd="0" presId="urn:microsoft.com/office/officeart/2005/8/layout/pictureOrgChart+Icon"/>
    <dgm:cxn modelId="{1EDBF5EF-F10C-4019-9780-02DA6905E070}" type="presParOf" srcId="{079038C8-AC98-478E-BDCD-285AC63CED0B}" destId="{7E3D5440-11C9-426A-84A5-79031C98CBBC}" srcOrd="4" destOrd="0" presId="urn:microsoft.com/office/officeart/2005/8/layout/pictureOrgChart+Icon"/>
    <dgm:cxn modelId="{8378DAED-7E55-4E9B-92C6-5FA4B676F36E}" type="presParOf" srcId="{079038C8-AC98-478E-BDCD-285AC63CED0B}" destId="{CEB918F6-B505-4AF3-9E3F-727455EFC5C9}" srcOrd="5" destOrd="0" presId="urn:microsoft.com/office/officeart/2005/8/layout/pictureOrgChart+Icon"/>
    <dgm:cxn modelId="{977967EA-F8F9-423A-9F90-FDFC56E11725}" type="presParOf" srcId="{CEB918F6-B505-4AF3-9E3F-727455EFC5C9}" destId="{31CC5B5B-07FD-435D-B229-0F6848725DF3}" srcOrd="0" destOrd="0" presId="urn:microsoft.com/office/officeart/2005/8/layout/pictureOrgChart+Icon"/>
    <dgm:cxn modelId="{AAF40D22-39C1-46D6-90E6-78580F70EE30}" type="presParOf" srcId="{31CC5B5B-07FD-435D-B229-0F6848725DF3}" destId="{877852AA-2536-416A-ADDB-2492F367BA42}" srcOrd="0" destOrd="0" presId="urn:microsoft.com/office/officeart/2005/8/layout/pictureOrgChart+Icon"/>
    <dgm:cxn modelId="{77998607-83FB-48B7-95D1-15B87B31D47E}" type="presParOf" srcId="{31CC5B5B-07FD-435D-B229-0F6848725DF3}" destId="{34748759-33C1-4354-B459-E4D8942A7EA7}" srcOrd="1" destOrd="0" presId="urn:microsoft.com/office/officeart/2005/8/layout/pictureOrgChart+Icon"/>
    <dgm:cxn modelId="{F86025BA-0C35-4F7A-866C-4E9311176900}" type="presParOf" srcId="{31CC5B5B-07FD-435D-B229-0F6848725DF3}" destId="{6CA121B0-17E9-4CE8-9E52-796C15586E0B}" srcOrd="2" destOrd="0" presId="urn:microsoft.com/office/officeart/2005/8/layout/pictureOrgChart+Icon"/>
    <dgm:cxn modelId="{78BA97E9-A099-48CE-96CB-2B4B5993C7C0}" type="presParOf" srcId="{CEB918F6-B505-4AF3-9E3F-727455EFC5C9}" destId="{23BA5131-C408-4FF8-933A-6CB84A4910DF}" srcOrd="1" destOrd="0" presId="urn:microsoft.com/office/officeart/2005/8/layout/pictureOrgChart+Icon"/>
    <dgm:cxn modelId="{914E7B32-B600-45FB-9605-8593C76DB350}" type="presParOf" srcId="{CEB918F6-B505-4AF3-9E3F-727455EFC5C9}" destId="{62F9D37D-D895-4408-8274-D8BE1D3EB9BB}" srcOrd="2" destOrd="0" presId="urn:microsoft.com/office/officeart/2005/8/layout/pictureOrgChart+Icon"/>
    <dgm:cxn modelId="{1E6F1F7D-C9B2-49EE-A0CD-ED48917A31A6}" type="presParOf" srcId="{535FBD0D-A112-4116-9D94-2E02643A0F66}" destId="{05E7ED1A-9BA3-432F-9DEA-B23244F9F9B5}" srcOrd="2" destOrd="0" presId="urn:microsoft.com/office/officeart/2005/8/layout/pictureOrgChart+Icon"/>
    <dgm:cxn modelId="{06D61202-4F67-4FB7-BABB-D089443A2906}" type="presParOf" srcId="{99403B0C-0558-437E-A196-7233D5F9786E}" destId="{B386C0A4-667C-4420-AD10-AEDCE45CC5AD}" srcOrd="8" destOrd="0" presId="urn:microsoft.com/office/officeart/2005/8/layout/pictureOrgChart+Icon"/>
    <dgm:cxn modelId="{D9A15A78-80E6-4353-B8C0-D0A0C08BB9DD}" type="presParOf" srcId="{99403B0C-0558-437E-A196-7233D5F9786E}" destId="{0BFF21DD-9073-43E2-AA3D-80E3887FC251}" srcOrd="9" destOrd="0" presId="urn:microsoft.com/office/officeart/2005/8/layout/pictureOrgChart+Icon"/>
    <dgm:cxn modelId="{ECE736CF-1A01-4CAD-8698-60EB882B744F}" type="presParOf" srcId="{0BFF21DD-9073-43E2-AA3D-80E3887FC251}" destId="{2C151C61-47C4-40A0-BD6F-184BE1AC45A4}" srcOrd="0" destOrd="0" presId="urn:microsoft.com/office/officeart/2005/8/layout/pictureOrgChart+Icon"/>
    <dgm:cxn modelId="{5A5E1762-B9B0-4DE1-B03A-21E9A0FD1624}" type="presParOf" srcId="{2C151C61-47C4-40A0-BD6F-184BE1AC45A4}" destId="{E2C27AE0-D201-4BA6-A194-EC2B49255F90}" srcOrd="0" destOrd="0" presId="urn:microsoft.com/office/officeart/2005/8/layout/pictureOrgChart+Icon"/>
    <dgm:cxn modelId="{4F857E2A-45EB-40D5-A835-4CE84ECC343E}" type="presParOf" srcId="{2C151C61-47C4-40A0-BD6F-184BE1AC45A4}" destId="{BA26793A-EFD4-41D8-ABD4-E65BB72AF183}" srcOrd="1" destOrd="0" presId="urn:microsoft.com/office/officeart/2005/8/layout/pictureOrgChart+Icon"/>
    <dgm:cxn modelId="{EC09E0E5-F8B7-4F82-8617-BA13145A304C}" type="presParOf" srcId="{2C151C61-47C4-40A0-BD6F-184BE1AC45A4}" destId="{B34F4118-518D-46C8-BC5A-10C1A67E34CA}" srcOrd="2" destOrd="0" presId="urn:microsoft.com/office/officeart/2005/8/layout/pictureOrgChart+Icon"/>
    <dgm:cxn modelId="{2486BB1B-5786-4BDB-9C8A-94F3EF27CB88}" type="presParOf" srcId="{0BFF21DD-9073-43E2-AA3D-80E3887FC251}" destId="{A03B87EF-1D45-4898-84B7-AE31C43F6C72}" srcOrd="1" destOrd="0" presId="urn:microsoft.com/office/officeart/2005/8/layout/pictureOrgChart+Icon"/>
    <dgm:cxn modelId="{9304CFFE-E78D-408B-928D-39475D6DFB2D}" type="presParOf" srcId="{A03B87EF-1D45-4898-84B7-AE31C43F6C72}" destId="{0645F98E-0EDA-414B-863E-28402A01A579}" srcOrd="0" destOrd="0" presId="urn:microsoft.com/office/officeart/2005/8/layout/pictureOrgChart+Icon"/>
    <dgm:cxn modelId="{9041776A-6F35-4A80-83AA-271E69B0DC5E}" type="presParOf" srcId="{A03B87EF-1D45-4898-84B7-AE31C43F6C72}" destId="{4BD50292-3EB4-43C1-AFE8-DF73032C03D8}" srcOrd="1" destOrd="0" presId="urn:microsoft.com/office/officeart/2005/8/layout/pictureOrgChart+Icon"/>
    <dgm:cxn modelId="{47C1C574-FFE1-4F96-8DA6-2EE3E9FD8185}" type="presParOf" srcId="{4BD50292-3EB4-43C1-AFE8-DF73032C03D8}" destId="{6382CFB0-857E-4958-8EE6-DF6D26CDE7E1}" srcOrd="0" destOrd="0" presId="urn:microsoft.com/office/officeart/2005/8/layout/pictureOrgChart+Icon"/>
    <dgm:cxn modelId="{E1BAC744-4BEB-40C5-B2ED-2433D6A575A6}" type="presParOf" srcId="{6382CFB0-857E-4958-8EE6-DF6D26CDE7E1}" destId="{F0D5E60C-F326-4BAF-BE0F-6C9471E8633D}" srcOrd="0" destOrd="0" presId="urn:microsoft.com/office/officeart/2005/8/layout/pictureOrgChart+Icon"/>
    <dgm:cxn modelId="{2ED57C0B-45E4-492A-9D82-8890CEC8EBB2}" type="presParOf" srcId="{6382CFB0-857E-4958-8EE6-DF6D26CDE7E1}" destId="{15E74B09-A05F-4711-BD2C-460119DEF632}" srcOrd="1" destOrd="0" presId="urn:microsoft.com/office/officeart/2005/8/layout/pictureOrgChart+Icon"/>
    <dgm:cxn modelId="{7E748693-143E-497A-B5EC-2011740BFEED}" type="presParOf" srcId="{6382CFB0-857E-4958-8EE6-DF6D26CDE7E1}" destId="{321DA8B6-2742-46A5-852F-836D9730BF89}" srcOrd="2" destOrd="0" presId="urn:microsoft.com/office/officeart/2005/8/layout/pictureOrgChart+Icon"/>
    <dgm:cxn modelId="{1C7095ED-F127-4095-AD3A-1E9159A5858C}" type="presParOf" srcId="{4BD50292-3EB4-43C1-AFE8-DF73032C03D8}" destId="{200EF68B-657F-4F4A-8B10-87BAC6986E23}" srcOrd="1" destOrd="0" presId="urn:microsoft.com/office/officeart/2005/8/layout/pictureOrgChart+Icon"/>
    <dgm:cxn modelId="{CC2864DB-3456-4101-A536-4DC2E020CF82}" type="presParOf" srcId="{4BD50292-3EB4-43C1-AFE8-DF73032C03D8}" destId="{5DD5DDE8-5C09-46AD-A92F-CC472BEB5B3A}" srcOrd="2" destOrd="0" presId="urn:microsoft.com/office/officeart/2005/8/layout/pictureOrgChart+Icon"/>
    <dgm:cxn modelId="{2D157DD4-02A4-4820-AB3F-B0CD9764B6FF}" type="presParOf" srcId="{0BFF21DD-9073-43E2-AA3D-80E3887FC251}" destId="{AA617898-54A7-436F-B722-5840E4E7E25D}" srcOrd="2" destOrd="0" presId="urn:microsoft.com/office/officeart/2005/8/layout/pictureOrgChart+Icon"/>
    <dgm:cxn modelId="{B8E1B9BF-BFB3-409B-94B7-272F63B52956}" type="presParOf" srcId="{3824540A-DA27-4275-8335-137B6DF8B1F4}" destId="{E6F04611-0198-41FF-91AB-B7E998412540}" srcOrd="2" destOrd="0" presId="urn:microsoft.com/office/officeart/2005/8/layout/pictureOrgChart+Icon"/>
    <dgm:cxn modelId="{719019B7-E3B7-4280-9742-C97FE61AEEAD}" type="presParOf" srcId="{E6F04611-0198-41FF-91AB-B7E998412540}" destId="{86DF0E6A-D09E-42C9-AFA5-245365D8EA59}" srcOrd="0" destOrd="0" presId="urn:microsoft.com/office/officeart/2005/8/layout/pictureOrgChart+Icon"/>
    <dgm:cxn modelId="{38E1B1AB-6CD8-4E1B-87BB-A11ADB1B4370}" type="presParOf" srcId="{E6F04611-0198-41FF-91AB-B7E998412540}" destId="{1976A435-C3BD-44A4-9287-F9B2B2EFA3D1}" srcOrd="1" destOrd="0" presId="urn:microsoft.com/office/officeart/2005/8/layout/pictureOrgChart+Icon"/>
    <dgm:cxn modelId="{1733AD9F-6CB1-4DF0-BE08-9AB615758441}" type="presParOf" srcId="{1976A435-C3BD-44A4-9287-F9B2B2EFA3D1}" destId="{C1361B89-B856-49F6-A896-3992C865F930}" srcOrd="0" destOrd="0" presId="urn:microsoft.com/office/officeart/2005/8/layout/pictureOrgChart+Icon"/>
    <dgm:cxn modelId="{9FF14B58-78D1-4840-A0C7-0E39C4C5DA85}" type="presParOf" srcId="{C1361B89-B856-49F6-A896-3992C865F930}" destId="{79A795E5-A58A-4F6D-BE51-EA9026E87789}" srcOrd="0" destOrd="0" presId="urn:microsoft.com/office/officeart/2005/8/layout/pictureOrgChart+Icon"/>
    <dgm:cxn modelId="{3F97F520-3981-4C02-80CE-9E69D1C0E8DB}" type="presParOf" srcId="{C1361B89-B856-49F6-A896-3992C865F930}" destId="{1A77D86A-ED6B-408B-B0FB-B8E809869D35}" srcOrd="1" destOrd="0" presId="urn:microsoft.com/office/officeart/2005/8/layout/pictureOrgChart+Icon"/>
    <dgm:cxn modelId="{03426383-1BE8-4692-8E13-BECB16B18872}" type="presParOf" srcId="{C1361B89-B856-49F6-A896-3992C865F930}" destId="{BF44D7F7-6E0E-4BA9-BB66-C4C27616F01A}" srcOrd="2" destOrd="0" presId="urn:microsoft.com/office/officeart/2005/8/layout/pictureOrgChart+Icon"/>
    <dgm:cxn modelId="{3A291F31-C4ED-47CE-BE1C-D78387083C20}" type="presParOf" srcId="{1976A435-C3BD-44A4-9287-F9B2B2EFA3D1}" destId="{E1B8F29C-7EFD-4298-B3BE-85EAD0993EFD}" srcOrd="1" destOrd="0" presId="urn:microsoft.com/office/officeart/2005/8/layout/pictureOrgChart+Icon"/>
    <dgm:cxn modelId="{DA7CBEEA-64F3-4813-8FE0-C926EBB141DB}" type="presParOf" srcId="{1976A435-C3BD-44A4-9287-F9B2B2EFA3D1}" destId="{7D2C6295-1674-406C-B0A0-334BBB0AB7A2}" srcOrd="2" destOrd="0" presId="urn:microsoft.com/office/officeart/2005/8/layout/pictureOrgChart+Icon"/>
    <dgm:cxn modelId="{55768C2F-BC57-4D93-BA13-642C895D1AE4}" type="presParOf" srcId="{7D2C6295-1674-406C-B0A0-334BBB0AB7A2}" destId="{E7F727CA-4715-4A73-B149-F0533F2E7BD6}" srcOrd="0" destOrd="0" presId="urn:microsoft.com/office/officeart/2005/8/layout/pictureOrgChart+Icon"/>
    <dgm:cxn modelId="{C5693E16-D478-4767-8284-65A60E15CEAE}" type="presParOf" srcId="{7D2C6295-1674-406C-B0A0-334BBB0AB7A2}" destId="{E25A8B8D-E1AC-42F8-A321-55F334355FD4}" srcOrd="1" destOrd="0" presId="urn:microsoft.com/office/officeart/2005/8/layout/pictureOrgChart+Icon"/>
    <dgm:cxn modelId="{82DF39E0-C392-469E-87CA-8414C2EB49A5}" type="presParOf" srcId="{E25A8B8D-E1AC-42F8-A321-55F334355FD4}" destId="{C3733D06-C9AA-473B-BA1A-D9AE32E753BD}" srcOrd="0" destOrd="0" presId="urn:microsoft.com/office/officeart/2005/8/layout/pictureOrgChart+Icon"/>
    <dgm:cxn modelId="{5CBAF3B1-EFDD-4F24-BA92-303A2BE3E01C}" type="presParOf" srcId="{C3733D06-C9AA-473B-BA1A-D9AE32E753BD}" destId="{E20BD4CA-00B2-4728-BD2E-6A60196E423E}" srcOrd="0" destOrd="0" presId="urn:microsoft.com/office/officeart/2005/8/layout/pictureOrgChart+Icon"/>
    <dgm:cxn modelId="{4800CDFC-0B6B-4683-A94A-1A418BACE8D3}" type="presParOf" srcId="{C3733D06-C9AA-473B-BA1A-D9AE32E753BD}" destId="{9F70007D-6400-4EA9-9580-0AFCA093DFDE}" srcOrd="1" destOrd="0" presId="urn:microsoft.com/office/officeart/2005/8/layout/pictureOrgChart+Icon"/>
    <dgm:cxn modelId="{D5B39703-17AF-465D-B6B0-E9A827FB3311}" type="presParOf" srcId="{C3733D06-C9AA-473B-BA1A-D9AE32E753BD}" destId="{ADF90046-BD39-44D6-937E-D422E7CCB7C7}" srcOrd="2" destOrd="0" presId="urn:microsoft.com/office/officeart/2005/8/layout/pictureOrgChart+Icon"/>
    <dgm:cxn modelId="{76604EA2-512F-4AFF-84BC-AD38CD6ECA7E}" type="presParOf" srcId="{E25A8B8D-E1AC-42F8-A321-55F334355FD4}" destId="{DF276CC1-28E8-4790-AE22-2840D54C5DF9}" srcOrd="1" destOrd="0" presId="urn:microsoft.com/office/officeart/2005/8/layout/pictureOrgChart+Icon"/>
    <dgm:cxn modelId="{BB7AA866-008D-41EA-96A2-3DAC9EDFF33A}" type="presParOf" srcId="{E25A8B8D-E1AC-42F8-A321-55F334355FD4}" destId="{AFBB0730-8A20-4113-B025-26C9D476F0D9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727CA-4715-4A73-B149-F0533F2E7BD6}">
      <dsp:nvSpPr>
        <dsp:cNvPr id="0" name=""/>
        <dsp:cNvSpPr/>
      </dsp:nvSpPr>
      <dsp:spPr>
        <a:xfrm>
          <a:off x="5175081" y="1503946"/>
          <a:ext cx="91440" cy="3502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203"/>
              </a:lnTo>
              <a:lnTo>
                <a:pt x="131875" y="350203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6DF0E6A-D09E-42C9-AFA5-245365D8EA59}">
      <dsp:nvSpPr>
        <dsp:cNvPr id="0" name=""/>
        <dsp:cNvSpPr/>
      </dsp:nvSpPr>
      <dsp:spPr>
        <a:xfrm>
          <a:off x="4499139" y="696859"/>
          <a:ext cx="91440" cy="4896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98"/>
              </a:lnTo>
              <a:lnTo>
                <a:pt x="131875" y="48969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5F98E-0EDA-414B-863E-28402A01A579}">
      <dsp:nvSpPr>
        <dsp:cNvPr id="0" name=""/>
        <dsp:cNvSpPr/>
      </dsp:nvSpPr>
      <dsp:spPr>
        <a:xfrm>
          <a:off x="57703" y="2773494"/>
          <a:ext cx="91440" cy="4972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7274"/>
              </a:lnTo>
              <a:lnTo>
                <a:pt x="67898" y="497274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386C0A4-667C-4420-AD10-AEDCE45CC5AD}">
      <dsp:nvSpPr>
        <dsp:cNvPr id="0" name=""/>
        <dsp:cNvSpPr/>
      </dsp:nvSpPr>
      <dsp:spPr>
        <a:xfrm>
          <a:off x="517116" y="696859"/>
          <a:ext cx="4027742" cy="1568043"/>
        </a:xfrm>
        <a:custGeom>
          <a:avLst/>
          <a:gdLst/>
          <a:ahLst/>
          <a:cxnLst/>
          <a:rect l="0" t="0" r="0" b="0"/>
          <a:pathLst>
            <a:path>
              <a:moveTo>
                <a:pt x="4027742" y="0"/>
              </a:moveTo>
              <a:lnTo>
                <a:pt x="4027742" y="1481888"/>
              </a:lnTo>
              <a:lnTo>
                <a:pt x="0" y="1481888"/>
              </a:lnTo>
              <a:lnTo>
                <a:pt x="0" y="156804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D5440-11C9-426A-84A5-79031C98CBBC}">
      <dsp:nvSpPr>
        <dsp:cNvPr id="0" name=""/>
        <dsp:cNvSpPr/>
      </dsp:nvSpPr>
      <dsp:spPr>
        <a:xfrm>
          <a:off x="1393292" y="2763037"/>
          <a:ext cx="98632" cy="2023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3124"/>
              </a:lnTo>
              <a:lnTo>
                <a:pt x="98632" y="2023124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4D63CB9-45D7-4FA4-9925-5E16A63EE510}">
      <dsp:nvSpPr>
        <dsp:cNvPr id="0" name=""/>
        <dsp:cNvSpPr/>
      </dsp:nvSpPr>
      <dsp:spPr>
        <a:xfrm>
          <a:off x="1393292" y="2763037"/>
          <a:ext cx="106254" cy="1266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6489"/>
              </a:lnTo>
              <a:lnTo>
                <a:pt x="106254" y="1266489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80F2ECD-C67D-4F5E-A994-26881CED34DF}">
      <dsp:nvSpPr>
        <dsp:cNvPr id="0" name=""/>
        <dsp:cNvSpPr/>
      </dsp:nvSpPr>
      <dsp:spPr>
        <a:xfrm>
          <a:off x="1393292" y="2763037"/>
          <a:ext cx="102291" cy="517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473"/>
              </a:lnTo>
              <a:lnTo>
                <a:pt x="102291" y="517473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9DE7BE0-7817-4D4F-BB0A-C9F4A3471396}">
      <dsp:nvSpPr>
        <dsp:cNvPr id="0" name=""/>
        <dsp:cNvSpPr/>
      </dsp:nvSpPr>
      <dsp:spPr>
        <a:xfrm>
          <a:off x="1807770" y="696859"/>
          <a:ext cx="2737088" cy="1561598"/>
        </a:xfrm>
        <a:custGeom>
          <a:avLst/>
          <a:gdLst/>
          <a:ahLst/>
          <a:cxnLst/>
          <a:rect l="0" t="0" r="0" b="0"/>
          <a:pathLst>
            <a:path>
              <a:moveTo>
                <a:pt x="2737088" y="0"/>
              </a:moveTo>
              <a:lnTo>
                <a:pt x="2737088" y="1475443"/>
              </a:lnTo>
              <a:lnTo>
                <a:pt x="0" y="1475443"/>
              </a:lnTo>
              <a:lnTo>
                <a:pt x="0" y="156159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428FD-A6B9-49F7-BA8D-5EDF1E8943A2}">
      <dsp:nvSpPr>
        <dsp:cNvPr id="0" name=""/>
        <dsp:cNvSpPr/>
      </dsp:nvSpPr>
      <dsp:spPr>
        <a:xfrm>
          <a:off x="2788658" y="2769876"/>
          <a:ext cx="93241" cy="2626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6199"/>
              </a:lnTo>
              <a:lnTo>
                <a:pt x="93241" y="2626199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ACADBD7-A57E-4E04-AB84-958F757DFDD3}">
      <dsp:nvSpPr>
        <dsp:cNvPr id="0" name=""/>
        <dsp:cNvSpPr/>
      </dsp:nvSpPr>
      <dsp:spPr>
        <a:xfrm>
          <a:off x="2788658" y="2769876"/>
          <a:ext cx="98270" cy="2163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3561"/>
              </a:lnTo>
              <a:lnTo>
                <a:pt x="98270" y="216356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3F226D32-92E3-4876-AC54-8C330691ED79}">
      <dsp:nvSpPr>
        <dsp:cNvPr id="0" name=""/>
        <dsp:cNvSpPr/>
      </dsp:nvSpPr>
      <dsp:spPr>
        <a:xfrm>
          <a:off x="2788658" y="2769876"/>
          <a:ext cx="93380" cy="1699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492"/>
              </a:lnTo>
              <a:lnTo>
                <a:pt x="93380" y="169949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F76F4AA-D22C-4961-A92F-4736AA1B4218}">
      <dsp:nvSpPr>
        <dsp:cNvPr id="0" name=""/>
        <dsp:cNvSpPr/>
      </dsp:nvSpPr>
      <dsp:spPr>
        <a:xfrm>
          <a:off x="2788658" y="2769876"/>
          <a:ext cx="98205" cy="1236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6899"/>
              </a:lnTo>
              <a:lnTo>
                <a:pt x="98205" y="1236899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66E37A6-52F4-4EC2-8027-568F858CEC27}">
      <dsp:nvSpPr>
        <dsp:cNvPr id="0" name=""/>
        <dsp:cNvSpPr/>
      </dsp:nvSpPr>
      <dsp:spPr>
        <a:xfrm>
          <a:off x="2788658" y="2769876"/>
          <a:ext cx="98344" cy="77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9755"/>
              </a:lnTo>
              <a:lnTo>
                <a:pt x="98344" y="779755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4EFBE57-E398-49B0-BB39-7EFCA7FD025B}">
      <dsp:nvSpPr>
        <dsp:cNvPr id="0" name=""/>
        <dsp:cNvSpPr/>
      </dsp:nvSpPr>
      <dsp:spPr>
        <a:xfrm>
          <a:off x="2788658" y="2769876"/>
          <a:ext cx="101725" cy="319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509"/>
              </a:lnTo>
              <a:lnTo>
                <a:pt x="101725" y="319509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624E14F-4EE9-4CA1-BC82-97626DE0DD55}">
      <dsp:nvSpPr>
        <dsp:cNvPr id="0" name=""/>
        <dsp:cNvSpPr/>
      </dsp:nvSpPr>
      <dsp:spPr>
        <a:xfrm>
          <a:off x="3209284" y="696859"/>
          <a:ext cx="1335575" cy="1568433"/>
        </a:xfrm>
        <a:custGeom>
          <a:avLst/>
          <a:gdLst/>
          <a:ahLst/>
          <a:cxnLst/>
          <a:rect l="0" t="0" r="0" b="0"/>
          <a:pathLst>
            <a:path>
              <a:moveTo>
                <a:pt x="1335575" y="0"/>
              </a:moveTo>
              <a:lnTo>
                <a:pt x="1335575" y="1482278"/>
              </a:lnTo>
              <a:lnTo>
                <a:pt x="0" y="1482278"/>
              </a:lnTo>
              <a:lnTo>
                <a:pt x="0" y="156843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D88BED-FE5A-472F-AC98-932E10A416E0}">
      <dsp:nvSpPr>
        <dsp:cNvPr id="0" name=""/>
        <dsp:cNvSpPr/>
      </dsp:nvSpPr>
      <dsp:spPr>
        <a:xfrm>
          <a:off x="4388334" y="2768222"/>
          <a:ext cx="157734" cy="1231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984"/>
              </a:lnTo>
              <a:lnTo>
                <a:pt x="157734" y="1231984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527F372-5638-4AEC-A159-7BA5B3B52B1E}">
      <dsp:nvSpPr>
        <dsp:cNvPr id="0" name=""/>
        <dsp:cNvSpPr/>
      </dsp:nvSpPr>
      <dsp:spPr>
        <a:xfrm>
          <a:off x="4388334" y="2768222"/>
          <a:ext cx="157734" cy="442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257"/>
              </a:lnTo>
              <a:lnTo>
                <a:pt x="157734" y="44225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6017363-CD3B-4E23-A5E1-C3E902EF29AD}">
      <dsp:nvSpPr>
        <dsp:cNvPr id="0" name=""/>
        <dsp:cNvSpPr/>
      </dsp:nvSpPr>
      <dsp:spPr>
        <a:xfrm>
          <a:off x="4544859" y="696859"/>
          <a:ext cx="264099" cy="1568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2286"/>
              </a:lnTo>
              <a:lnTo>
                <a:pt x="264099" y="1482286"/>
              </a:lnTo>
              <a:lnTo>
                <a:pt x="264099" y="15684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E65C5-8593-4DDE-989E-9DEFF7AB43FC}">
      <dsp:nvSpPr>
        <dsp:cNvPr id="0" name=""/>
        <dsp:cNvSpPr/>
      </dsp:nvSpPr>
      <dsp:spPr>
        <a:xfrm>
          <a:off x="5724429" y="3717765"/>
          <a:ext cx="104603" cy="446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631"/>
              </a:lnTo>
              <a:lnTo>
                <a:pt x="104603" y="44663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608A371-73D6-4711-825A-15C903174AC6}">
      <dsp:nvSpPr>
        <dsp:cNvPr id="0" name=""/>
        <dsp:cNvSpPr/>
      </dsp:nvSpPr>
      <dsp:spPr>
        <a:xfrm>
          <a:off x="6084679" y="2763984"/>
          <a:ext cx="2155130" cy="222260"/>
        </a:xfrm>
        <a:custGeom>
          <a:avLst/>
          <a:gdLst/>
          <a:ahLst/>
          <a:cxnLst/>
          <a:rect l="0" t="0" r="0" b="0"/>
          <a:pathLst>
            <a:path>
              <a:moveTo>
                <a:pt x="2155130" y="0"/>
              </a:moveTo>
              <a:lnTo>
                <a:pt x="2155130" y="136104"/>
              </a:lnTo>
              <a:lnTo>
                <a:pt x="0" y="136104"/>
              </a:lnTo>
              <a:lnTo>
                <a:pt x="0" y="22226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00487-D7D9-4E83-87D6-F2E86E617AB3}">
      <dsp:nvSpPr>
        <dsp:cNvPr id="0" name=""/>
        <dsp:cNvSpPr/>
      </dsp:nvSpPr>
      <dsp:spPr>
        <a:xfrm>
          <a:off x="7134015" y="2763984"/>
          <a:ext cx="1105795" cy="222260"/>
        </a:xfrm>
        <a:custGeom>
          <a:avLst/>
          <a:gdLst/>
          <a:ahLst/>
          <a:cxnLst/>
          <a:rect l="0" t="0" r="0" b="0"/>
          <a:pathLst>
            <a:path>
              <a:moveTo>
                <a:pt x="1105795" y="0"/>
              </a:moveTo>
              <a:lnTo>
                <a:pt x="1105795" y="136104"/>
              </a:lnTo>
              <a:lnTo>
                <a:pt x="0" y="136104"/>
              </a:lnTo>
              <a:lnTo>
                <a:pt x="0" y="22226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AA064-A7A8-4B6A-9116-B8EE9AFBDE8B}">
      <dsp:nvSpPr>
        <dsp:cNvPr id="0" name=""/>
        <dsp:cNvSpPr/>
      </dsp:nvSpPr>
      <dsp:spPr>
        <a:xfrm>
          <a:off x="7854968" y="3626326"/>
          <a:ext cx="99047" cy="492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51"/>
              </a:lnTo>
              <a:lnTo>
                <a:pt x="99047" y="49235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847C772-216D-4A09-A0E4-26A3E3BC4B62}">
      <dsp:nvSpPr>
        <dsp:cNvPr id="0" name=""/>
        <dsp:cNvSpPr/>
      </dsp:nvSpPr>
      <dsp:spPr>
        <a:xfrm>
          <a:off x="8175009" y="2763984"/>
          <a:ext cx="91440" cy="222260"/>
        </a:xfrm>
        <a:custGeom>
          <a:avLst/>
          <a:gdLst/>
          <a:ahLst/>
          <a:cxnLst/>
          <a:rect l="0" t="0" r="0" b="0"/>
          <a:pathLst>
            <a:path>
              <a:moveTo>
                <a:pt x="64801" y="0"/>
              </a:moveTo>
              <a:lnTo>
                <a:pt x="64801" y="136104"/>
              </a:lnTo>
              <a:lnTo>
                <a:pt x="45720" y="136104"/>
              </a:lnTo>
              <a:lnTo>
                <a:pt x="45720" y="22226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B1DB2-D7FF-4A3E-8E78-BD076A5B10C5}">
      <dsp:nvSpPr>
        <dsp:cNvPr id="0" name=""/>
        <dsp:cNvSpPr/>
      </dsp:nvSpPr>
      <dsp:spPr>
        <a:xfrm>
          <a:off x="8932294" y="3626326"/>
          <a:ext cx="123079" cy="1350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0462"/>
              </a:lnTo>
              <a:lnTo>
                <a:pt x="123079" y="135046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DF2C13B-6031-41AB-B20C-19D226101918}">
      <dsp:nvSpPr>
        <dsp:cNvPr id="0" name=""/>
        <dsp:cNvSpPr/>
      </dsp:nvSpPr>
      <dsp:spPr>
        <a:xfrm>
          <a:off x="8932294" y="3626326"/>
          <a:ext cx="123079" cy="492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51"/>
              </a:lnTo>
              <a:lnTo>
                <a:pt x="123079" y="49235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4559586-F7BC-422A-8D87-1F094BC603A8}">
      <dsp:nvSpPr>
        <dsp:cNvPr id="0" name=""/>
        <dsp:cNvSpPr/>
      </dsp:nvSpPr>
      <dsp:spPr>
        <a:xfrm>
          <a:off x="8239810" y="2763984"/>
          <a:ext cx="1020694" cy="222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04"/>
              </a:lnTo>
              <a:lnTo>
                <a:pt x="1020694" y="136104"/>
              </a:lnTo>
              <a:lnTo>
                <a:pt x="1020694" y="22226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ED523F-CEB5-45C6-8696-55D96052B1D4}">
      <dsp:nvSpPr>
        <dsp:cNvPr id="0" name=""/>
        <dsp:cNvSpPr/>
      </dsp:nvSpPr>
      <dsp:spPr>
        <a:xfrm>
          <a:off x="10062341" y="3626326"/>
          <a:ext cx="115456" cy="1487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7621"/>
              </a:lnTo>
              <a:lnTo>
                <a:pt x="115456" y="148762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8AA9B89-30D6-4510-B1A9-FDE6690C8412}">
      <dsp:nvSpPr>
        <dsp:cNvPr id="0" name=""/>
        <dsp:cNvSpPr/>
      </dsp:nvSpPr>
      <dsp:spPr>
        <a:xfrm>
          <a:off x="10062341" y="3626326"/>
          <a:ext cx="100210" cy="538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70"/>
              </a:lnTo>
              <a:lnTo>
                <a:pt x="100210" y="538070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3BFF38E-498B-45CE-9C77-05BF4EB439A2}">
      <dsp:nvSpPr>
        <dsp:cNvPr id="0" name=""/>
        <dsp:cNvSpPr/>
      </dsp:nvSpPr>
      <dsp:spPr>
        <a:xfrm>
          <a:off x="8239810" y="2763984"/>
          <a:ext cx="2150741" cy="222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04"/>
              </a:lnTo>
              <a:lnTo>
                <a:pt x="2150741" y="136104"/>
              </a:lnTo>
              <a:lnTo>
                <a:pt x="2150741" y="22226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E1A17-7310-45C6-85D9-8214F1562312}">
      <dsp:nvSpPr>
        <dsp:cNvPr id="0" name=""/>
        <dsp:cNvSpPr/>
      </dsp:nvSpPr>
      <dsp:spPr>
        <a:xfrm>
          <a:off x="4544859" y="696859"/>
          <a:ext cx="3694951" cy="1564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048"/>
              </a:lnTo>
              <a:lnTo>
                <a:pt x="3694951" y="1478048"/>
              </a:lnTo>
              <a:lnTo>
                <a:pt x="3694951" y="156420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E40EC-FA70-4E73-9B75-C16261B3806E}">
      <dsp:nvSpPr>
        <dsp:cNvPr id="0" name=""/>
        <dsp:cNvSpPr/>
      </dsp:nvSpPr>
      <dsp:spPr>
        <a:xfrm>
          <a:off x="3988808" y="2209"/>
          <a:ext cx="1112101" cy="694650"/>
        </a:xfrm>
        <a:prstGeom prst="rect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Paul Fletcher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kern="1200" dirty="0"/>
            <a:t>Chief Executive Officer</a:t>
          </a:r>
        </a:p>
      </dsp:txBody>
      <dsp:txXfrm>
        <a:off x="3988808" y="2209"/>
        <a:ext cx="1112101" cy="694650"/>
      </dsp:txXfrm>
    </dsp:sp>
    <dsp:sp modelId="{4964E57C-96EE-4EA9-9F2E-5323CEDFA4A6}">
      <dsp:nvSpPr>
        <dsp:cNvPr id="0" name=""/>
        <dsp:cNvSpPr/>
      </dsp:nvSpPr>
      <dsp:spPr>
        <a:xfrm>
          <a:off x="4074000" y="166950"/>
          <a:ext cx="246158" cy="3282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6881DB-D903-4BEA-A987-979F20F03A74}">
      <dsp:nvSpPr>
        <dsp:cNvPr id="0" name=""/>
        <dsp:cNvSpPr/>
      </dsp:nvSpPr>
      <dsp:spPr>
        <a:xfrm>
          <a:off x="7714029" y="2261063"/>
          <a:ext cx="1051562" cy="502921"/>
        </a:xfrm>
        <a:prstGeom prst="rect">
          <a:avLst/>
        </a:prstGeom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Diane Cook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Chief Operations Officer*</a:t>
          </a:r>
        </a:p>
      </dsp:txBody>
      <dsp:txXfrm>
        <a:off x="7714029" y="2261063"/>
        <a:ext cx="1051562" cy="502921"/>
      </dsp:txXfrm>
    </dsp:sp>
    <dsp:sp modelId="{27F5BA9F-0C35-4448-A09B-D919A850F553}">
      <dsp:nvSpPr>
        <dsp:cNvPr id="0" name=""/>
        <dsp:cNvSpPr/>
      </dsp:nvSpPr>
      <dsp:spPr>
        <a:xfrm>
          <a:off x="7763022" y="2374645"/>
          <a:ext cx="246158" cy="3282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5251DA-2FE9-433F-8C93-AA68D2D2A541}">
      <dsp:nvSpPr>
        <dsp:cNvPr id="0" name=""/>
        <dsp:cNvSpPr/>
      </dsp:nvSpPr>
      <dsp:spPr>
        <a:xfrm>
          <a:off x="9980288" y="2986245"/>
          <a:ext cx="820527" cy="640080"/>
        </a:xfrm>
        <a:prstGeom prst="rect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Eugene Ratliff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kern="1200" dirty="0"/>
            <a:t>Director of Business Analytics</a:t>
          </a:r>
        </a:p>
      </dsp:txBody>
      <dsp:txXfrm>
        <a:off x="9980288" y="2986245"/>
        <a:ext cx="820527" cy="640080"/>
      </dsp:txXfrm>
    </dsp:sp>
    <dsp:sp modelId="{BAA73992-1E7A-4AC7-9EFE-54C6CB00B265}">
      <dsp:nvSpPr>
        <dsp:cNvPr id="0" name=""/>
        <dsp:cNvSpPr/>
      </dsp:nvSpPr>
      <dsp:spPr>
        <a:xfrm>
          <a:off x="10028886" y="3088839"/>
          <a:ext cx="246158" cy="3282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0E9D98-6C83-4231-8ADC-DB8A8968EC8B}">
      <dsp:nvSpPr>
        <dsp:cNvPr id="0" name=""/>
        <dsp:cNvSpPr/>
      </dsp:nvSpPr>
      <dsp:spPr>
        <a:xfrm>
          <a:off x="10162552" y="3798636"/>
          <a:ext cx="914403" cy="731520"/>
        </a:xfrm>
        <a:prstGeom prst="rect">
          <a:avLst/>
        </a:prstGeom>
        <a:noFill/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Anna Antholzner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Business Innovation Project Manager</a:t>
          </a:r>
        </a:p>
      </dsp:txBody>
      <dsp:txXfrm>
        <a:off x="10162552" y="3798636"/>
        <a:ext cx="914403" cy="731520"/>
      </dsp:txXfrm>
    </dsp:sp>
    <dsp:sp modelId="{919703A2-0DB7-46AB-A41E-A7C7112B2366}">
      <dsp:nvSpPr>
        <dsp:cNvPr id="0" name=""/>
        <dsp:cNvSpPr/>
      </dsp:nvSpPr>
      <dsp:spPr>
        <a:xfrm>
          <a:off x="10227616" y="3962192"/>
          <a:ext cx="246158" cy="328210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55000" r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34037C-F65E-4544-AC89-7A1B99D2DB19}">
      <dsp:nvSpPr>
        <dsp:cNvPr id="0" name=""/>
        <dsp:cNvSpPr/>
      </dsp:nvSpPr>
      <dsp:spPr>
        <a:xfrm>
          <a:off x="10177797" y="4702467"/>
          <a:ext cx="914403" cy="822960"/>
        </a:xfrm>
        <a:prstGeom prst="rect">
          <a:avLst/>
        </a:prstGeom>
        <a:noFill/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Daniel Medlock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Contract Operations Improvement Specialist</a:t>
          </a:r>
        </a:p>
      </dsp:txBody>
      <dsp:txXfrm>
        <a:off x="10177797" y="4702467"/>
        <a:ext cx="914403" cy="822960"/>
      </dsp:txXfrm>
    </dsp:sp>
    <dsp:sp modelId="{30631A03-F638-4955-A976-D053083426BC}">
      <dsp:nvSpPr>
        <dsp:cNvPr id="0" name=""/>
        <dsp:cNvSpPr/>
      </dsp:nvSpPr>
      <dsp:spPr>
        <a:xfrm>
          <a:off x="10273335" y="4888883"/>
          <a:ext cx="246158" cy="328210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39429" r="-10257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A6E129-1746-4EFE-8828-D827213ABB9B}">
      <dsp:nvSpPr>
        <dsp:cNvPr id="0" name=""/>
        <dsp:cNvSpPr/>
      </dsp:nvSpPr>
      <dsp:spPr>
        <a:xfrm>
          <a:off x="8850242" y="2986245"/>
          <a:ext cx="820527" cy="640080"/>
        </a:xfrm>
        <a:prstGeom prst="rect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Chris Myers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 of Federal Contracts</a:t>
          </a:r>
        </a:p>
      </dsp:txBody>
      <dsp:txXfrm>
        <a:off x="8850242" y="2986245"/>
        <a:ext cx="820527" cy="640080"/>
      </dsp:txXfrm>
    </dsp:sp>
    <dsp:sp modelId="{60BA7E0C-A85F-4972-A09E-F50B7B45A6C9}">
      <dsp:nvSpPr>
        <dsp:cNvPr id="0" name=""/>
        <dsp:cNvSpPr/>
      </dsp:nvSpPr>
      <dsp:spPr>
        <a:xfrm>
          <a:off x="8891268" y="3142180"/>
          <a:ext cx="246158" cy="3282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0284F5-BF08-446E-A77E-24569861D8E3}">
      <dsp:nvSpPr>
        <dsp:cNvPr id="0" name=""/>
        <dsp:cNvSpPr/>
      </dsp:nvSpPr>
      <dsp:spPr>
        <a:xfrm>
          <a:off x="9055373" y="3798636"/>
          <a:ext cx="816104" cy="640080"/>
        </a:xfrm>
        <a:prstGeom prst="rect">
          <a:avLst/>
        </a:prstGeom>
        <a:noFill/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Crystal Bartell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Contracts Manager </a:t>
          </a:r>
          <a:r>
            <a:rPr lang="en-US" sz="700" kern="1200" dirty="0">
              <a:latin typeface="MS Gothic" panose="020B0609070205080204" pitchFamily="49" charset="-128"/>
              <a:ea typeface="MS Gothic" panose="020B0609070205080204" pitchFamily="49" charset="-128"/>
            </a:rPr>
            <a:t>Ⅱ</a:t>
          </a:r>
          <a:endParaRPr lang="en-US" sz="7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9055373" y="3798636"/>
        <a:ext cx="816104" cy="640080"/>
      </dsp:txXfrm>
    </dsp:sp>
    <dsp:sp modelId="{AB50E383-8270-4C2F-8EAE-20E655A65451}">
      <dsp:nvSpPr>
        <dsp:cNvPr id="0" name=""/>
        <dsp:cNvSpPr/>
      </dsp:nvSpPr>
      <dsp:spPr>
        <a:xfrm>
          <a:off x="9095579" y="3954571"/>
          <a:ext cx="246158" cy="328210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E00A03-44E5-408D-8B69-E6B3F6DFD0B0}">
      <dsp:nvSpPr>
        <dsp:cNvPr id="0" name=""/>
        <dsp:cNvSpPr/>
      </dsp:nvSpPr>
      <dsp:spPr>
        <a:xfrm>
          <a:off x="9055373" y="4611028"/>
          <a:ext cx="820527" cy="731520"/>
        </a:xfrm>
        <a:prstGeom prst="rect">
          <a:avLst/>
        </a:prstGeom>
        <a:noFill/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Nicole Kaabi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Contracts Manager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MS Gothic" panose="020B0609070205080204" pitchFamily="49" charset="-128"/>
              <a:ea typeface="MS Gothic" panose="020B0609070205080204" pitchFamily="49" charset="-128"/>
            </a:rPr>
            <a:t>Ⅰ</a:t>
          </a:r>
          <a:r>
            <a:rPr lang="en-US" sz="700" kern="1200" dirty="0"/>
            <a:t> </a:t>
          </a:r>
        </a:p>
      </dsp:txBody>
      <dsp:txXfrm>
        <a:off x="9055373" y="4611028"/>
        <a:ext cx="820527" cy="731520"/>
      </dsp:txXfrm>
    </dsp:sp>
    <dsp:sp modelId="{DC4BE97C-E261-42CB-9B4C-A0519FA30849}">
      <dsp:nvSpPr>
        <dsp:cNvPr id="0" name=""/>
        <dsp:cNvSpPr/>
      </dsp:nvSpPr>
      <dsp:spPr>
        <a:xfrm>
          <a:off x="9096400" y="4812683"/>
          <a:ext cx="246158" cy="328210"/>
        </a:xfrm>
        <a:prstGeom prst="rect">
          <a:avLst/>
        </a:prstGeom>
        <a:blipFill dpi="0" rotWithShape="1">
          <a:blip xmlns:r="http://schemas.openxmlformats.org/officeDocument/2006/relationships" r:embed="rId8"/>
          <a:srcRect/>
          <a:stretch>
            <a:fillRect l="-61472" t="3595" r="-42528" b="-359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C1062C-C822-48CD-A67D-3F6C8CFA8BFD}">
      <dsp:nvSpPr>
        <dsp:cNvPr id="0" name=""/>
        <dsp:cNvSpPr/>
      </dsp:nvSpPr>
      <dsp:spPr>
        <a:xfrm>
          <a:off x="7763527" y="2986245"/>
          <a:ext cx="914403" cy="640080"/>
        </a:xfrm>
        <a:prstGeom prst="rect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Linda Williamson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 of Contracts</a:t>
          </a:r>
        </a:p>
      </dsp:txBody>
      <dsp:txXfrm>
        <a:off x="7763527" y="2986245"/>
        <a:ext cx="914403" cy="640080"/>
      </dsp:txXfrm>
    </dsp:sp>
    <dsp:sp modelId="{34230B46-4016-469E-AFC7-4D718FF2B6F0}">
      <dsp:nvSpPr>
        <dsp:cNvPr id="0" name=""/>
        <dsp:cNvSpPr/>
      </dsp:nvSpPr>
      <dsp:spPr>
        <a:xfrm>
          <a:off x="7805773" y="3126941"/>
          <a:ext cx="246158" cy="328210"/>
        </a:xfrm>
        <a:prstGeom prst="rect">
          <a:avLst/>
        </a:prstGeom>
        <a:blipFill>
          <a:blip xmlns:r="http://schemas.openxmlformats.org/officeDocument/2006/relationships" r:embed="rId9"/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81EBB3-9F0A-440D-9B1D-9E8C8D151756}">
      <dsp:nvSpPr>
        <dsp:cNvPr id="0" name=""/>
        <dsp:cNvSpPr/>
      </dsp:nvSpPr>
      <dsp:spPr>
        <a:xfrm>
          <a:off x="7954015" y="3798636"/>
          <a:ext cx="820527" cy="640080"/>
        </a:xfrm>
        <a:prstGeom prst="rect">
          <a:avLst/>
        </a:prstGeom>
        <a:noFill/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Traci Slaughter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Contracts Manager </a:t>
          </a:r>
          <a:r>
            <a:rPr lang="en-US" sz="700" kern="1200" dirty="0">
              <a:latin typeface="MS Gothic" panose="020B0609070205080204" pitchFamily="49" charset="-128"/>
              <a:ea typeface="MS Gothic" panose="020B0609070205080204" pitchFamily="49" charset="-128"/>
            </a:rPr>
            <a:t>Ⅱ</a:t>
          </a:r>
          <a:endParaRPr lang="en-US" sz="700" b="0" kern="1200" dirty="0"/>
        </a:p>
      </dsp:txBody>
      <dsp:txXfrm>
        <a:off x="7954015" y="3798636"/>
        <a:ext cx="820527" cy="640080"/>
      </dsp:txXfrm>
    </dsp:sp>
    <dsp:sp modelId="{6C7DFE00-1C3F-4C6D-B952-495B05BB89BF}">
      <dsp:nvSpPr>
        <dsp:cNvPr id="0" name=""/>
        <dsp:cNvSpPr/>
      </dsp:nvSpPr>
      <dsp:spPr>
        <a:xfrm>
          <a:off x="8017912" y="3954571"/>
          <a:ext cx="246158" cy="328210"/>
        </a:xfrm>
        <a:prstGeom prst="rect">
          <a:avLst/>
        </a:prstGeom>
        <a:blipFill>
          <a:blip xmlns:r="http://schemas.openxmlformats.org/officeDocument/2006/relationships" r:embed="rId10"/>
          <a:srcRect/>
          <a:stretch>
            <a:fillRect l="-55000" r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5463DA-78D9-4477-8141-A4F3DE329879}">
      <dsp:nvSpPr>
        <dsp:cNvPr id="0" name=""/>
        <dsp:cNvSpPr/>
      </dsp:nvSpPr>
      <dsp:spPr>
        <a:xfrm>
          <a:off x="6676813" y="2986245"/>
          <a:ext cx="914403" cy="731520"/>
        </a:xfrm>
        <a:prstGeom prst="rect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Nellie Reyes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 of Procurement</a:t>
          </a:r>
        </a:p>
      </dsp:txBody>
      <dsp:txXfrm>
        <a:off x="6676813" y="2986245"/>
        <a:ext cx="914403" cy="731520"/>
      </dsp:txXfrm>
    </dsp:sp>
    <dsp:sp modelId="{213C543D-58DC-490B-8581-7A77AA1C9C24}">
      <dsp:nvSpPr>
        <dsp:cNvPr id="0" name=""/>
        <dsp:cNvSpPr/>
      </dsp:nvSpPr>
      <dsp:spPr>
        <a:xfrm>
          <a:off x="6711438" y="3187899"/>
          <a:ext cx="246158" cy="328210"/>
        </a:xfrm>
        <a:prstGeom prst="rect">
          <a:avLst/>
        </a:prstGeom>
        <a:blipFill>
          <a:blip xmlns:r="http://schemas.openxmlformats.org/officeDocument/2006/relationships" r:embed="rId11"/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235B19-4139-4027-ABB2-982441AAAF85}">
      <dsp:nvSpPr>
        <dsp:cNvPr id="0" name=""/>
        <dsp:cNvSpPr/>
      </dsp:nvSpPr>
      <dsp:spPr>
        <a:xfrm>
          <a:off x="5634366" y="2986245"/>
          <a:ext cx="900627" cy="73152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Gwen Snyder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 of Contracts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(Child Care &amp; Early Learning)</a:t>
          </a:r>
        </a:p>
      </dsp:txBody>
      <dsp:txXfrm>
        <a:off x="5634366" y="2986245"/>
        <a:ext cx="900627" cy="731520"/>
      </dsp:txXfrm>
    </dsp:sp>
    <dsp:sp modelId="{2C796CBA-55DA-495C-AECB-DD1EE31BCB98}">
      <dsp:nvSpPr>
        <dsp:cNvPr id="0" name=""/>
        <dsp:cNvSpPr/>
      </dsp:nvSpPr>
      <dsp:spPr>
        <a:xfrm>
          <a:off x="5675373" y="3180278"/>
          <a:ext cx="246158" cy="328210"/>
        </a:xfrm>
        <a:prstGeom prst="rect">
          <a:avLst/>
        </a:prstGeom>
        <a:solidFill>
          <a:schemeClr val="accent1">
            <a:tint val="50000"/>
            <a:hueOff val="-4356920"/>
            <a:satOff val="20032"/>
            <a:lumOff val="64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608585-EAC8-4D86-B12D-A64B69E50B20}">
      <dsp:nvSpPr>
        <dsp:cNvPr id="0" name=""/>
        <dsp:cNvSpPr/>
      </dsp:nvSpPr>
      <dsp:spPr>
        <a:xfrm>
          <a:off x="5829032" y="3890076"/>
          <a:ext cx="820527" cy="548641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Gardenia Strong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Contract Manager I</a:t>
          </a:r>
        </a:p>
      </dsp:txBody>
      <dsp:txXfrm>
        <a:off x="5829032" y="3890076"/>
        <a:ext cx="820527" cy="548641"/>
      </dsp:txXfrm>
    </dsp:sp>
    <dsp:sp modelId="{5199539F-34C7-483E-BF25-371111129A9F}">
      <dsp:nvSpPr>
        <dsp:cNvPr id="0" name=""/>
        <dsp:cNvSpPr/>
      </dsp:nvSpPr>
      <dsp:spPr>
        <a:xfrm>
          <a:off x="5870058" y="4000291"/>
          <a:ext cx="246158" cy="328210"/>
        </a:xfrm>
        <a:prstGeom prst="rect">
          <a:avLst/>
        </a:prstGeom>
        <a:solidFill>
          <a:schemeClr val="accent1">
            <a:tint val="50000"/>
            <a:hueOff val="-4753004"/>
            <a:satOff val="21853"/>
            <a:lumOff val="70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694A17-6D8F-403A-9E23-F72A8D7ECDAE}">
      <dsp:nvSpPr>
        <dsp:cNvPr id="0" name=""/>
        <dsp:cNvSpPr/>
      </dsp:nvSpPr>
      <dsp:spPr>
        <a:xfrm>
          <a:off x="4283177" y="2265301"/>
          <a:ext cx="1051562" cy="502921"/>
        </a:xfrm>
        <a:prstGeom prst="rect">
          <a:avLst/>
        </a:prstGeom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Eric Stanfield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Chief Information Officer</a:t>
          </a:r>
        </a:p>
      </dsp:txBody>
      <dsp:txXfrm>
        <a:off x="4283177" y="2265301"/>
        <a:ext cx="1051562" cy="502921"/>
      </dsp:txXfrm>
    </dsp:sp>
    <dsp:sp modelId="{3D615AAB-7EAB-427D-BA5A-4340F9EA9BFF}">
      <dsp:nvSpPr>
        <dsp:cNvPr id="0" name=""/>
        <dsp:cNvSpPr/>
      </dsp:nvSpPr>
      <dsp:spPr>
        <a:xfrm>
          <a:off x="4331853" y="2352648"/>
          <a:ext cx="246158" cy="328210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394EC6-F644-4114-977E-924A9BA03BA8}">
      <dsp:nvSpPr>
        <dsp:cNvPr id="0" name=""/>
        <dsp:cNvSpPr/>
      </dsp:nvSpPr>
      <dsp:spPr>
        <a:xfrm>
          <a:off x="4546068" y="2887203"/>
          <a:ext cx="885496" cy="646554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Michael Sartain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Network Security Administrator</a:t>
          </a:r>
        </a:p>
      </dsp:txBody>
      <dsp:txXfrm>
        <a:off x="4546068" y="2887203"/>
        <a:ext cx="885496" cy="646554"/>
      </dsp:txXfrm>
    </dsp:sp>
    <dsp:sp modelId="{3E53C6B8-E749-45D5-9A87-04A7D40C5422}">
      <dsp:nvSpPr>
        <dsp:cNvPr id="0" name=""/>
        <dsp:cNvSpPr/>
      </dsp:nvSpPr>
      <dsp:spPr>
        <a:xfrm>
          <a:off x="4590276" y="3038738"/>
          <a:ext cx="246158" cy="32821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4A9AFC-88C4-4D1D-9606-DEDDEB878910}">
      <dsp:nvSpPr>
        <dsp:cNvPr id="0" name=""/>
        <dsp:cNvSpPr/>
      </dsp:nvSpPr>
      <dsp:spPr>
        <a:xfrm>
          <a:off x="4546068" y="3675594"/>
          <a:ext cx="982564" cy="649225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Joe Veth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IT/Cybersecurity</a:t>
          </a:r>
        </a:p>
      </dsp:txBody>
      <dsp:txXfrm>
        <a:off x="4546068" y="3675594"/>
        <a:ext cx="982564" cy="649225"/>
      </dsp:txXfrm>
    </dsp:sp>
    <dsp:sp modelId="{3517D845-7340-486F-BC5F-BB601E0CB000}">
      <dsp:nvSpPr>
        <dsp:cNvPr id="0" name=""/>
        <dsp:cNvSpPr/>
      </dsp:nvSpPr>
      <dsp:spPr>
        <a:xfrm>
          <a:off x="4591044" y="3836076"/>
          <a:ext cx="246158" cy="328210"/>
        </a:xfrm>
        <a:prstGeom prst="rect">
          <a:avLst/>
        </a:prstGeom>
        <a:blipFill>
          <a:blip xmlns:r="http://schemas.openxmlformats.org/officeDocument/2006/relationships" r:embed="rId14"/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428116-A7E9-4A13-AAA2-207F5AF539E3}">
      <dsp:nvSpPr>
        <dsp:cNvPr id="0" name=""/>
        <dsp:cNvSpPr/>
      </dsp:nvSpPr>
      <dsp:spPr>
        <a:xfrm>
          <a:off x="2683502" y="2265293"/>
          <a:ext cx="1051562" cy="504583"/>
        </a:xfrm>
        <a:prstGeom prst="rect">
          <a:avLst/>
        </a:prstGeom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Kelly Moreno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Chief Solutions Officer</a:t>
          </a:r>
          <a:r>
            <a:rPr lang="en-US" sz="600" kern="1200" dirty="0"/>
            <a:t>	</a:t>
          </a:r>
        </a:p>
      </dsp:txBody>
      <dsp:txXfrm>
        <a:off x="2683502" y="2265293"/>
        <a:ext cx="1051562" cy="504583"/>
      </dsp:txXfrm>
    </dsp:sp>
    <dsp:sp modelId="{D8247765-39DC-4F1F-AB3C-41C5A992B869}">
      <dsp:nvSpPr>
        <dsp:cNvPr id="0" name=""/>
        <dsp:cNvSpPr/>
      </dsp:nvSpPr>
      <dsp:spPr>
        <a:xfrm>
          <a:off x="2735089" y="2345858"/>
          <a:ext cx="246158" cy="328210"/>
        </a:xfrm>
        <a:prstGeom prst="rect">
          <a:avLst/>
        </a:prstGeom>
        <a:blipFill dpi="0" rotWithShape="1">
          <a:blip xmlns:r="http://schemas.openxmlformats.org/officeDocument/2006/relationships" r:embed="rId15"/>
          <a:srcRect/>
          <a:stretch>
            <a:fillRect l="-33214" r="-6478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7D7E6B-2175-40B2-A581-881244151FD4}">
      <dsp:nvSpPr>
        <dsp:cNvPr id="0" name=""/>
        <dsp:cNvSpPr/>
      </dsp:nvSpPr>
      <dsp:spPr>
        <a:xfrm>
          <a:off x="2890384" y="2884253"/>
          <a:ext cx="1265622" cy="410263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Berenice Lopez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Communications Coordinator</a:t>
          </a:r>
        </a:p>
      </dsp:txBody>
      <dsp:txXfrm>
        <a:off x="2890384" y="2884253"/>
        <a:ext cx="1265622" cy="410263"/>
      </dsp:txXfrm>
    </dsp:sp>
    <dsp:sp modelId="{8070BDF5-922B-467C-8FAA-12311119A369}">
      <dsp:nvSpPr>
        <dsp:cNvPr id="0" name=""/>
        <dsp:cNvSpPr/>
      </dsp:nvSpPr>
      <dsp:spPr>
        <a:xfrm>
          <a:off x="2936765" y="2942387"/>
          <a:ext cx="246158" cy="328210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19C547-C973-401B-B8BE-A9A1F36620C5}">
      <dsp:nvSpPr>
        <dsp:cNvPr id="0" name=""/>
        <dsp:cNvSpPr/>
      </dsp:nvSpPr>
      <dsp:spPr>
        <a:xfrm>
          <a:off x="2887003" y="3344499"/>
          <a:ext cx="1261872" cy="410263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Amanda Bailey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Career Coach</a:t>
          </a:r>
        </a:p>
      </dsp:txBody>
      <dsp:txXfrm>
        <a:off x="2887003" y="3344499"/>
        <a:ext cx="1261872" cy="410263"/>
      </dsp:txXfrm>
    </dsp:sp>
    <dsp:sp modelId="{6284F113-9626-4F75-99A0-A163AB8132C3}">
      <dsp:nvSpPr>
        <dsp:cNvPr id="0" name=""/>
        <dsp:cNvSpPr/>
      </dsp:nvSpPr>
      <dsp:spPr>
        <a:xfrm>
          <a:off x="2942964" y="3362516"/>
          <a:ext cx="246158" cy="328210"/>
        </a:xfrm>
        <a:prstGeom prst="rect">
          <a:avLst/>
        </a:prstGeom>
        <a:blipFill dpi="0" rotWithShape="1">
          <a:blip xmlns:r="http://schemas.openxmlformats.org/officeDocument/2006/relationships" r:embed="rId17"/>
          <a:srcRect/>
          <a:stretch>
            <a:fillRect l="-29372" r="-546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5CA242-221B-437F-B6F0-60090E20B947}">
      <dsp:nvSpPr>
        <dsp:cNvPr id="0" name=""/>
        <dsp:cNvSpPr/>
      </dsp:nvSpPr>
      <dsp:spPr>
        <a:xfrm>
          <a:off x="2886864" y="3801643"/>
          <a:ext cx="1261872" cy="410263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Laura Richter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Career Coach</a:t>
          </a:r>
        </a:p>
      </dsp:txBody>
      <dsp:txXfrm>
        <a:off x="2886864" y="3801643"/>
        <a:ext cx="1261872" cy="410263"/>
      </dsp:txXfrm>
    </dsp:sp>
    <dsp:sp modelId="{2E4EE45C-DA01-47D4-BF15-945FEF0E3127}">
      <dsp:nvSpPr>
        <dsp:cNvPr id="0" name=""/>
        <dsp:cNvSpPr/>
      </dsp:nvSpPr>
      <dsp:spPr>
        <a:xfrm>
          <a:off x="2931318" y="3826774"/>
          <a:ext cx="246158" cy="328210"/>
        </a:xfrm>
        <a:prstGeom prst="rect">
          <a:avLst/>
        </a:prstGeom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512FDD-A4AD-4F95-AB6E-233575C22B71}">
      <dsp:nvSpPr>
        <dsp:cNvPr id="0" name=""/>
        <dsp:cNvSpPr/>
      </dsp:nvSpPr>
      <dsp:spPr>
        <a:xfrm>
          <a:off x="2882039" y="4264236"/>
          <a:ext cx="1261872" cy="410263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Rachel Sotelo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kern="1200" dirty="0"/>
            <a:t>Career Coach</a:t>
          </a:r>
        </a:p>
      </dsp:txBody>
      <dsp:txXfrm>
        <a:off x="2882039" y="4264236"/>
        <a:ext cx="1261872" cy="410263"/>
      </dsp:txXfrm>
    </dsp:sp>
    <dsp:sp modelId="{A468FC12-FD78-45FA-8A86-40B7D50E20F9}">
      <dsp:nvSpPr>
        <dsp:cNvPr id="0" name=""/>
        <dsp:cNvSpPr/>
      </dsp:nvSpPr>
      <dsp:spPr>
        <a:xfrm>
          <a:off x="2924797" y="4292157"/>
          <a:ext cx="246158" cy="328210"/>
        </a:xfrm>
        <a:prstGeom prst="rect">
          <a:avLst/>
        </a:prstGeom>
        <a:blipFill dpi="0" rotWithShape="1">
          <a:blip xmlns:r="http://schemas.openxmlformats.org/officeDocument/2006/relationships" r:embed="rId19"/>
          <a:srcRect/>
          <a:stretch>
            <a:fillRect l="-59629" t="2368" r="-34371" b="-236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E549A8-2C1C-4D29-9B7E-C1DADF45ABC6}">
      <dsp:nvSpPr>
        <dsp:cNvPr id="0" name=""/>
        <dsp:cNvSpPr/>
      </dsp:nvSpPr>
      <dsp:spPr>
        <a:xfrm>
          <a:off x="2886929" y="4728306"/>
          <a:ext cx="1261872" cy="410263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Jessica Garza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/>
            <a:t>Implementation Coordinator</a:t>
          </a:r>
        </a:p>
      </dsp:txBody>
      <dsp:txXfrm>
        <a:off x="2886929" y="4728306"/>
        <a:ext cx="1261872" cy="410263"/>
      </dsp:txXfrm>
    </dsp:sp>
    <dsp:sp modelId="{5279A0FD-D599-41D5-89E8-19E866DD0F79}">
      <dsp:nvSpPr>
        <dsp:cNvPr id="0" name=""/>
        <dsp:cNvSpPr/>
      </dsp:nvSpPr>
      <dsp:spPr>
        <a:xfrm>
          <a:off x="2911926" y="4758784"/>
          <a:ext cx="246158" cy="328210"/>
        </a:xfrm>
        <a:prstGeom prst="rect">
          <a:avLst/>
        </a:prstGeom>
        <a:blipFill>
          <a:blip xmlns:r="http://schemas.openxmlformats.org/officeDocument/2006/relationships" r:embed="rId20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4B084F-4B8E-40EA-B389-235BBB8E2FC8}">
      <dsp:nvSpPr>
        <dsp:cNvPr id="0" name=""/>
        <dsp:cNvSpPr/>
      </dsp:nvSpPr>
      <dsp:spPr>
        <a:xfrm>
          <a:off x="2881899" y="5190944"/>
          <a:ext cx="1261872" cy="410263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881899" y="5190944"/>
        <a:ext cx="1261872" cy="410263"/>
      </dsp:txXfrm>
    </dsp:sp>
    <dsp:sp modelId="{040788C2-DD42-4DC8-B78C-4897B355BB94}">
      <dsp:nvSpPr>
        <dsp:cNvPr id="0" name=""/>
        <dsp:cNvSpPr/>
      </dsp:nvSpPr>
      <dsp:spPr>
        <a:xfrm>
          <a:off x="2922454" y="5213136"/>
          <a:ext cx="246158" cy="328210"/>
        </a:xfrm>
        <a:prstGeom prst="rect">
          <a:avLst/>
        </a:prstGeom>
        <a:solidFill>
          <a:schemeClr val="accent1">
            <a:tint val="50000"/>
            <a:hueOff val="-8713841"/>
            <a:satOff val="40063"/>
            <a:lumOff val="128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7D1047-2FFF-4B7F-BAF3-3B12E2BB0EAB}">
      <dsp:nvSpPr>
        <dsp:cNvPr id="0" name=""/>
        <dsp:cNvSpPr/>
      </dsp:nvSpPr>
      <dsp:spPr>
        <a:xfrm>
          <a:off x="1289673" y="2258458"/>
          <a:ext cx="1036194" cy="504579"/>
        </a:xfrm>
        <a:prstGeom prst="rect">
          <a:avLst/>
        </a:prstGeom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Vacant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Chief Financial Officer</a:t>
          </a:r>
        </a:p>
      </dsp:txBody>
      <dsp:txXfrm>
        <a:off x="1289673" y="2258458"/>
        <a:ext cx="1036194" cy="504579"/>
      </dsp:txXfrm>
    </dsp:sp>
    <dsp:sp modelId="{923BA48A-0AD6-459E-A5F6-6088DD75C6EF}">
      <dsp:nvSpPr>
        <dsp:cNvPr id="0" name=""/>
        <dsp:cNvSpPr/>
      </dsp:nvSpPr>
      <dsp:spPr>
        <a:xfrm>
          <a:off x="1318005" y="2331506"/>
          <a:ext cx="246158" cy="328210"/>
        </a:xfrm>
        <a:prstGeom prst="rect">
          <a:avLst/>
        </a:prstGeom>
        <a:solidFill>
          <a:schemeClr val="accent1">
            <a:tint val="50000"/>
            <a:hueOff val="-9109925"/>
            <a:satOff val="41885"/>
            <a:lumOff val="134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4EDC32-ED4F-4171-BE7F-1CD0E1541D19}">
      <dsp:nvSpPr>
        <dsp:cNvPr id="0" name=""/>
        <dsp:cNvSpPr/>
      </dsp:nvSpPr>
      <dsp:spPr>
        <a:xfrm>
          <a:off x="1495584" y="2987902"/>
          <a:ext cx="1033273" cy="585216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Lori Forman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Controller</a:t>
          </a:r>
        </a:p>
      </dsp:txBody>
      <dsp:txXfrm>
        <a:off x="1495584" y="2987902"/>
        <a:ext cx="1033273" cy="585216"/>
      </dsp:txXfrm>
    </dsp:sp>
    <dsp:sp modelId="{114273B2-4DC1-463E-971A-BBC27CE7C0F5}">
      <dsp:nvSpPr>
        <dsp:cNvPr id="0" name=""/>
        <dsp:cNvSpPr/>
      </dsp:nvSpPr>
      <dsp:spPr>
        <a:xfrm>
          <a:off x="1564161" y="3108787"/>
          <a:ext cx="246158" cy="328210"/>
        </a:xfrm>
        <a:prstGeom prst="rect">
          <a:avLst/>
        </a:prstGeom>
        <a:blipFill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773C4F-A1C4-4907-BF5F-17C855586B16}">
      <dsp:nvSpPr>
        <dsp:cNvPr id="0" name=""/>
        <dsp:cNvSpPr/>
      </dsp:nvSpPr>
      <dsp:spPr>
        <a:xfrm>
          <a:off x="1499547" y="3737811"/>
          <a:ext cx="1029917" cy="583431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Dolores Reyes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Accounting Specialist / Accounts Payable</a:t>
          </a:r>
        </a:p>
      </dsp:txBody>
      <dsp:txXfrm>
        <a:off x="1499547" y="3737811"/>
        <a:ext cx="1029917" cy="583431"/>
      </dsp:txXfrm>
    </dsp:sp>
    <dsp:sp modelId="{A6FA6136-D0AB-4BD8-8750-EDC450287EBA}">
      <dsp:nvSpPr>
        <dsp:cNvPr id="0" name=""/>
        <dsp:cNvSpPr/>
      </dsp:nvSpPr>
      <dsp:spPr>
        <a:xfrm>
          <a:off x="1564162" y="3865419"/>
          <a:ext cx="246158" cy="328210"/>
        </a:xfrm>
        <a:prstGeom prst="rect">
          <a:avLst/>
        </a:prstGeom>
        <a:blipFill>
          <a:blip xmlns:r="http://schemas.openxmlformats.org/officeDocument/2006/relationships" r:embed="rId2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7852AA-2536-416A-ADDB-2492F367BA42}">
      <dsp:nvSpPr>
        <dsp:cNvPr id="0" name=""/>
        <dsp:cNvSpPr/>
      </dsp:nvSpPr>
      <dsp:spPr>
        <a:xfrm>
          <a:off x="1491924" y="4493553"/>
          <a:ext cx="1033273" cy="585216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Christie Gonzales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Accounting Analyst / Accounts Receivable</a:t>
          </a:r>
        </a:p>
      </dsp:txBody>
      <dsp:txXfrm>
        <a:off x="1491924" y="4493553"/>
        <a:ext cx="1033273" cy="585216"/>
      </dsp:txXfrm>
    </dsp:sp>
    <dsp:sp modelId="{34748759-33C1-4354-B459-E4D8942A7EA7}">
      <dsp:nvSpPr>
        <dsp:cNvPr id="0" name=""/>
        <dsp:cNvSpPr/>
      </dsp:nvSpPr>
      <dsp:spPr>
        <a:xfrm>
          <a:off x="1510821" y="4590286"/>
          <a:ext cx="246158" cy="328210"/>
        </a:xfrm>
        <a:prstGeom prst="rect">
          <a:avLst/>
        </a:prstGeom>
        <a:blipFill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C27AE0-D201-4BA6-A194-EC2B49255F90}">
      <dsp:nvSpPr>
        <dsp:cNvPr id="0" name=""/>
        <dsp:cNvSpPr/>
      </dsp:nvSpPr>
      <dsp:spPr>
        <a:xfrm>
          <a:off x="0" y="2264903"/>
          <a:ext cx="1034233" cy="508591"/>
        </a:xfrm>
        <a:prstGeom prst="rect">
          <a:avLst/>
        </a:prstGeom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Sarah Ruddy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Chief Business Development Officer</a:t>
          </a:r>
        </a:p>
      </dsp:txBody>
      <dsp:txXfrm>
        <a:off x="0" y="2264903"/>
        <a:ext cx="1034233" cy="508591"/>
      </dsp:txXfrm>
    </dsp:sp>
    <dsp:sp modelId="{BA26793A-EFD4-41D8-ABD4-E65BB72AF183}">
      <dsp:nvSpPr>
        <dsp:cNvPr id="0" name=""/>
        <dsp:cNvSpPr/>
      </dsp:nvSpPr>
      <dsp:spPr>
        <a:xfrm>
          <a:off x="38104" y="2341133"/>
          <a:ext cx="246158" cy="328210"/>
        </a:xfrm>
        <a:prstGeom prst="rect">
          <a:avLst/>
        </a:prstGeom>
        <a:blipFill dpi="0" rotWithShape="1">
          <a:blip xmlns:r="http://schemas.openxmlformats.org/officeDocument/2006/relationships" r:embed="rId24"/>
          <a:srcRect/>
          <a:stretch>
            <a:fillRect l="-31057" t="-4736" r="-68943" b="473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D5E60C-F326-4BAF-BE0F-6C9471E8633D}">
      <dsp:nvSpPr>
        <dsp:cNvPr id="0" name=""/>
        <dsp:cNvSpPr/>
      </dsp:nvSpPr>
      <dsp:spPr>
        <a:xfrm>
          <a:off x="125601" y="2961879"/>
          <a:ext cx="964923" cy="617779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Stephanie Mora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Industry Sector Liaison (Manufacturing)</a:t>
          </a:r>
        </a:p>
      </dsp:txBody>
      <dsp:txXfrm>
        <a:off x="125601" y="2961879"/>
        <a:ext cx="964923" cy="617779"/>
      </dsp:txXfrm>
    </dsp:sp>
    <dsp:sp modelId="{15E74B09-A05F-4711-BD2C-460119DEF632}">
      <dsp:nvSpPr>
        <dsp:cNvPr id="0" name=""/>
        <dsp:cNvSpPr/>
      </dsp:nvSpPr>
      <dsp:spPr>
        <a:xfrm>
          <a:off x="163744" y="3084139"/>
          <a:ext cx="246158" cy="328210"/>
        </a:xfrm>
        <a:prstGeom prst="rect">
          <a:avLst/>
        </a:prstGeom>
        <a:blipFill>
          <a:blip xmlns:r="http://schemas.openxmlformats.org/officeDocument/2006/relationships"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A795E5-A58A-4F6D-BE51-EA9026E87789}">
      <dsp:nvSpPr>
        <dsp:cNvPr id="0" name=""/>
        <dsp:cNvSpPr/>
      </dsp:nvSpPr>
      <dsp:spPr>
        <a:xfrm>
          <a:off x="4631014" y="869170"/>
          <a:ext cx="1179573" cy="634776"/>
        </a:xfrm>
        <a:prstGeom prst="rect">
          <a:avLst/>
        </a:prstGeom>
        <a:gradFill flip="none" rotWithShape="0">
          <a:gsLst>
            <a:gs pos="0">
              <a:srgbClr val="FF4925">
                <a:tint val="66000"/>
                <a:satMod val="160000"/>
              </a:srgbClr>
            </a:gs>
            <a:gs pos="50000">
              <a:srgbClr val="FF4925">
                <a:tint val="44500"/>
                <a:satMod val="160000"/>
              </a:srgbClr>
            </a:gs>
            <a:gs pos="100000">
              <a:srgbClr val="FF4925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dk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Derek Grossenbacher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Executive Office Manager</a:t>
          </a:r>
        </a:p>
      </dsp:txBody>
      <dsp:txXfrm>
        <a:off x="4631014" y="869170"/>
        <a:ext cx="1179573" cy="634776"/>
      </dsp:txXfrm>
    </dsp:sp>
    <dsp:sp modelId="{1A77D86A-ED6B-408B-B0FB-B8E809869D35}">
      <dsp:nvSpPr>
        <dsp:cNvPr id="0" name=""/>
        <dsp:cNvSpPr/>
      </dsp:nvSpPr>
      <dsp:spPr>
        <a:xfrm>
          <a:off x="4691684" y="1019922"/>
          <a:ext cx="246158" cy="328210"/>
        </a:xfrm>
        <a:prstGeom prst="rect">
          <a:avLst/>
        </a:prstGeom>
        <a:blipFill>
          <a:blip xmlns:r="http://schemas.openxmlformats.org/officeDocument/2006/relationships"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0BD4CA-00B2-4728-BD2E-6A60196E423E}">
      <dsp:nvSpPr>
        <dsp:cNvPr id="0" name=""/>
        <dsp:cNvSpPr/>
      </dsp:nvSpPr>
      <dsp:spPr>
        <a:xfrm>
          <a:off x="5306956" y="1622926"/>
          <a:ext cx="1120675" cy="462445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937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Meranda Stanley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Executive Administrative Assistant</a:t>
          </a:r>
        </a:p>
      </dsp:txBody>
      <dsp:txXfrm>
        <a:off x="5306956" y="1622926"/>
        <a:ext cx="1120675" cy="462445"/>
      </dsp:txXfrm>
    </dsp:sp>
    <dsp:sp modelId="{9F70007D-6400-4EA9-9580-0AFCA093DFDE}">
      <dsp:nvSpPr>
        <dsp:cNvPr id="0" name=""/>
        <dsp:cNvSpPr/>
      </dsp:nvSpPr>
      <dsp:spPr>
        <a:xfrm>
          <a:off x="5347772" y="1682297"/>
          <a:ext cx="246158" cy="328210"/>
        </a:xfrm>
        <a:prstGeom prst="rect">
          <a:avLst/>
        </a:prstGeom>
        <a:blipFill>
          <a:blip xmlns:r="http://schemas.openxmlformats.org/officeDocument/2006/relationships"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4622-B2A5-917F-4C00-359EE5D25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C2F56-2D9A-5141-6C74-CE6370BBC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A674-FF04-2C66-5678-DC9B6722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3764B-89D6-E2C4-6117-AA9F21C9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90E74-6DF3-91B3-7D80-C8E3101C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3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A0E3-202C-7F52-3A24-77B75B80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FC8F8-F023-865A-BD35-873FFAE8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25CF3-E629-D917-3354-50D75A12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6CC35-40A3-4F61-AA78-F0A297EA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4E157-4DD6-EEF4-8DC0-895D2BF9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3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7942C-3906-4C6D-D7B8-EB9F4E5BA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C06C1-55E0-6F8E-A77E-B70A47052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326D9-EC86-A7F3-5539-D8042A1F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11E84-8D0B-A840-0206-C23E9693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9F2F6-50D5-A0D1-9F50-31BDD535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8939-6367-74AE-E68E-7F14E158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49E2D-9C2E-61DD-A848-2C1AF5315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8A453-CBF5-22D7-0AEA-B4B849EB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FD3AE-93E4-9B8F-188D-26E582CD0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40FEE-190E-C479-A45A-C5BEC913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FB91B-7F0D-0ED5-5FA1-BF8C5A04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46FDE-9F61-3E07-4D49-7A4E561E0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9633-0904-59BD-B704-B48F53A8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8851-6809-ACBF-B1DC-CD3296D3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50B7E-36CD-9659-3ACC-5A13154A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1E47-8255-362A-FEA5-523F7A2A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558E1-6969-A06D-A964-75D4CBB70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96619-4A74-8632-82DE-743541850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EEE56-E409-0E68-330C-11EE973B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64F0-5C03-A1A0-FEB2-9F443583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CCA7F-93D2-1007-CD2E-EC983F1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7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99A8-380E-8E9E-6AF6-53FC7119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2183D-6FA6-5A0E-D262-E2F1A5128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B831D-3898-7E3B-A288-333185B38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387F2-A11F-71C5-A7D4-2A1E9A795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59832-8679-B692-CE59-5A396F234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8C543-8546-F965-E308-78989E70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80883-C84C-0F20-2EB3-C621E61C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A28DC-9E87-7B9B-BBF3-CF6A74A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1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DB9E-7615-C3E1-9B29-D8021763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178CEF-EEF5-7F4A-54A7-8C5F3CCA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56F62-4B70-1673-B651-8604EFEE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54D68-1AAF-9DF0-6E91-090CC1EA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65E1A-F04C-4D98-CA98-DD4232DA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5E454-463A-9B92-9F83-C010B1E38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AA958-F826-20CF-ABE6-B3E30A52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893E-BBFD-C07A-F357-C163644E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8B158-45F1-6CED-99B0-940B29C1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63206-4613-B96B-D2FA-647F3A3F7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9E75F-7420-8E04-D8CE-2CE6DE9D5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FE98E-485C-4BFC-B284-0209E883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43E47-C674-BF75-57E4-C6321F06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F041-1283-442A-87E3-033CB92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F98AC-D0DE-D80A-D553-DB0E213B6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BB4DA-E514-A281-9E04-205D3A334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0D3D2-10AA-2A6D-21E4-140634CB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6AD81-5E7D-82AC-2120-CE87D647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A24DE-257C-CA02-477B-134F3E5B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9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4B0FAE-6784-811B-BAE1-F21941F7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E3B2F-EEEF-9019-F5F4-610CB29C4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DA020-9F0C-171C-4FCA-FB293C5A8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60C790-C060-4A94-82E9-20E79D67FCA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70C8-AE93-62CF-E718-FCB9A9284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998C0-D162-1F17-8DF9-7EFC79518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FA169-5A2C-4DBA-AD1D-6F96C6B335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C69E1-C2B0-F423-DE51-064CD4D8664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8143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WSRCA - Public</a:t>
            </a:r>
          </a:p>
        </p:txBody>
      </p:sp>
    </p:spTree>
    <p:extLst>
      <p:ext uri="{BB962C8B-B14F-4D97-AF65-F5344CB8AC3E}">
        <p14:creationId xmlns:p14="http://schemas.microsoft.com/office/powerpoint/2010/main" val="250620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E3E5FF0-DA94-5E65-845B-5156E483CC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0788008"/>
              </p:ext>
            </p:extLst>
          </p:nvPr>
        </p:nvGraphicFramePr>
        <p:xfrm>
          <a:off x="369650" y="544749"/>
          <a:ext cx="11392811" cy="6313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C1CE54C-D171-6592-A148-D6C25DBDC6C8}"/>
              </a:ext>
            </a:extLst>
          </p:cNvPr>
          <p:cNvSpPr txBox="1"/>
          <p:nvPr/>
        </p:nvSpPr>
        <p:spPr>
          <a:xfrm>
            <a:off x="435595" y="646121"/>
            <a:ext cx="3503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WSRCA – August 2025 Org Chart</a:t>
            </a:r>
          </a:p>
          <a:p>
            <a:endParaRPr lang="en-US" dirty="0"/>
          </a:p>
          <a:p>
            <a:r>
              <a:rPr lang="en-US" sz="1200" i="1" dirty="0"/>
              <a:t>*COO is designated as the EO Officer / WIOA Section 188 coordinator</a:t>
            </a:r>
          </a:p>
        </p:txBody>
      </p:sp>
      <p:pic>
        <p:nvPicPr>
          <p:cNvPr id="13" name="Picture 12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837100A1-336D-F65A-FED9-96CF8DD78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47" y="5288292"/>
            <a:ext cx="2607125" cy="2014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6AB35A-A730-DCCF-AA5D-A722363FFBD1}"/>
              </a:ext>
            </a:extLst>
          </p:cNvPr>
          <p:cNvSpPr txBox="1"/>
          <p:nvPr/>
        </p:nvSpPr>
        <p:spPr>
          <a:xfrm>
            <a:off x="3462581" y="5707380"/>
            <a:ext cx="1238959" cy="7879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prstClr val="black"/>
                </a:solidFill>
                <a:latin typeface="Aptos" panose="02110004020202020204"/>
              </a:rPr>
              <a:t>Brian Hernandez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>
                <a:solidFill>
                  <a:prstClr val="black"/>
                </a:solidFill>
                <a:latin typeface="Aptos" panose="02110004020202020204"/>
              </a:rPr>
              <a:t>Director of Public Relations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59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188</Words>
  <Application>Microsoft Office PowerPoint</Application>
  <PresentationFormat>Widescreen</PresentationFormat>
  <Paragraphs>68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MS Gothic</vt:lpstr>
      <vt:lpstr>Aptos</vt:lpstr>
      <vt:lpstr>Aptos Display</vt:lpstr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Meranda Stanley</dc:creator>
  <cp:lastModifiedBy>Meranda Stanley</cp:lastModifiedBy>
  <cp:revision>33</cp:revision>
  <cp:lastPrinted>2024-10-09T16:31:51Z</cp:lastPrinted>
  <dcterms:created xsi:type="dcterms:W3CDTF">2024-07-26T14:04:58Z</dcterms:created>
  <dcterms:modified xsi:type="dcterms:W3CDTF">2025-08-18T20:46:48Z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e24d36d-fa3e-4a0f-9489-6fd12f14c707_Enabled">
    <vt:lpwstr>true</vt:lpwstr>
  </property>
  <property fmtid="{D5CDD505-2E9C-101B-9397-08002B2CF9AE}" pid="3" name="MSIP_Label_ee24d36d-fa3e-4a0f-9489-6fd12f14c707_SetDate">
    <vt:lpwstr>2025-04-29T16:30:51Z</vt:lpwstr>
  </property>
  <property fmtid="{D5CDD505-2E9C-101B-9397-08002B2CF9AE}" pid="4" name="MSIP_Label_ee24d36d-fa3e-4a0f-9489-6fd12f14c707_Method">
    <vt:lpwstr>Standard</vt:lpwstr>
  </property>
  <property fmtid="{D5CDD505-2E9C-101B-9397-08002B2CF9AE}" pid="5" name="MSIP_Label_ee24d36d-fa3e-4a0f-9489-6fd12f14c707_Name">
    <vt:lpwstr>Public</vt:lpwstr>
  </property>
  <property fmtid="{D5CDD505-2E9C-101B-9397-08002B2CF9AE}" pid="6" name="MSIP_Label_ee24d36d-fa3e-4a0f-9489-6fd12f14c707_SiteId">
    <vt:lpwstr>4d6c7097-236c-44e5-af3b-07cfc20ba807</vt:lpwstr>
  </property>
  <property fmtid="{D5CDD505-2E9C-101B-9397-08002B2CF9AE}" pid="7" name="MSIP_Label_ee24d36d-fa3e-4a0f-9489-6fd12f14c707_ActionId">
    <vt:lpwstr>be3c812c-9ef0-4090-a761-d1042c8c1a6e</vt:lpwstr>
  </property>
  <property fmtid="{D5CDD505-2E9C-101B-9397-08002B2CF9AE}" pid="8" name="MSIP_Label_ee24d36d-fa3e-4a0f-9489-6fd12f14c707_ContentBits">
    <vt:lpwstr>2</vt:lpwstr>
  </property>
  <property fmtid="{D5CDD505-2E9C-101B-9397-08002B2CF9AE}" pid="9" name="MSIP_Label_ee24d36d-fa3e-4a0f-9489-6fd12f14c707_Tag">
    <vt:lpwstr>10, 3, 0, 1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WSRCA - Public</vt:lpwstr>
  </property>
  <property fmtid="{D5CDD505-2E9C-101B-9397-08002B2CF9AE}" pid="12" name="MSIP_Label_defa4170-0d19-0005-0004-bc88714345d2_Enabled">
    <vt:lpwstr>true</vt:lpwstr>
  </property>
  <property fmtid="{D5CDD505-2E9C-101B-9397-08002B2CF9AE}" pid="13" name="MSIP_Label_defa4170-0d19-0005-0004-bc88714345d2_SetDate">
    <vt:lpwstr>2025-08-05T16:11:32Z</vt:lpwstr>
  </property>
  <property fmtid="{D5CDD505-2E9C-101B-9397-08002B2CF9AE}" pid="14" name="MSIP_Label_defa4170-0d19-0005-0004-bc88714345d2_Method">
    <vt:lpwstr>Standard</vt:lpwstr>
  </property>
  <property fmtid="{D5CDD505-2E9C-101B-9397-08002B2CF9AE}" pid="15" name="MSIP_Label_defa4170-0d19-0005-0004-bc88714345d2_Name">
    <vt:lpwstr>defa4170-0d19-0005-0004-bc88714345d2</vt:lpwstr>
  </property>
  <property fmtid="{D5CDD505-2E9C-101B-9397-08002B2CF9AE}" pid="16" name="MSIP_Label_defa4170-0d19-0005-0004-bc88714345d2_SiteId">
    <vt:lpwstr>a58b719c-6957-4e65-aad3-6285dbb3fe80</vt:lpwstr>
  </property>
  <property fmtid="{D5CDD505-2E9C-101B-9397-08002B2CF9AE}" pid="17" name="MSIP_Label_defa4170-0d19-0005-0004-bc88714345d2_ActionId">
    <vt:lpwstr>36395265-1388-431a-b743-fdf6c493d7f3</vt:lpwstr>
  </property>
  <property fmtid="{D5CDD505-2E9C-101B-9397-08002B2CF9AE}" pid="18" name="MSIP_Label_defa4170-0d19-0005-0004-bc88714345d2_ContentBits">
    <vt:lpwstr>0</vt:lpwstr>
  </property>
  <property fmtid="{D5CDD505-2E9C-101B-9397-08002B2CF9AE}" pid="19" name="MSIP_Label_defa4170-0d19-0005-0004-bc88714345d2_Tag">
    <vt:lpwstr>10, 3, 0, 1</vt:lpwstr>
  </property>
</Properties>
</file>